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tiff" ContentType="image/tiff"/>
  <Default Extension="tif" ContentType="image/tiff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23"/>
  </p:notesMasterIdLst>
  <p:handoutMasterIdLst>
    <p:handoutMasterId r:id="rId24"/>
  </p:handoutMasterIdLst>
  <p:sldIdLst>
    <p:sldId id="256" r:id="rId5"/>
    <p:sldId id="270" r:id="rId6"/>
    <p:sldId id="275" r:id="rId7"/>
    <p:sldId id="276" r:id="rId8"/>
    <p:sldId id="280" r:id="rId9"/>
    <p:sldId id="277" r:id="rId10"/>
    <p:sldId id="278" r:id="rId11"/>
    <p:sldId id="279" r:id="rId12"/>
    <p:sldId id="281" r:id="rId13"/>
    <p:sldId id="282" r:id="rId14"/>
    <p:sldId id="267" r:id="rId15"/>
    <p:sldId id="283" r:id="rId16"/>
    <p:sldId id="284" r:id="rId17"/>
    <p:sldId id="287" r:id="rId18"/>
    <p:sldId id="288" r:id="rId19"/>
    <p:sldId id="289" r:id="rId20"/>
    <p:sldId id="290" r:id="rId21"/>
    <p:sldId id="291" r:id="rId22"/>
  </p:sldIdLst>
  <p:sldSz cx="12188825" cy="6858000"/>
  <p:notesSz cx="6858000" cy="9144000"/>
  <p:defaultTextStyle>
    <a:defPPr rtl="0"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pos="3839" userDrawn="1">
          <p15:clr>
            <a:srgbClr val="A4A3A4"/>
          </p15:clr>
        </p15:guide>
        <p15:guide id="2" orient="horz" pos="21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16" autoAdjust="0"/>
    <p:restoredTop sz="94660"/>
  </p:normalViewPr>
  <p:slideViewPr>
    <p:cSldViewPr>
      <p:cViewPr varScale="1">
        <p:scale>
          <a:sx n="76" d="100"/>
          <a:sy n="76" d="100"/>
        </p:scale>
        <p:origin x="126" y="780"/>
      </p:cViewPr>
      <p:guideLst>
        <p:guide pos="3839"/>
        <p:guide orient="horz" pos="216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howGuides="1">
      <p:cViewPr varScale="1">
        <p:scale>
          <a:sx n="89" d="100"/>
          <a:sy n="89" d="100"/>
        </p:scale>
        <p:origin x="3750" y="10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viewProps" Target="viewProps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handoutMaster" Target="handoutMasters/handoutMaster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notesMaster" Target="notesMasters/notesMaster1.xml"/><Relationship Id="rId28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it-IT" dirty="0"/>
          </a:p>
        </p:txBody>
      </p:sp>
      <p:sp>
        <p:nvSpPr>
          <p:cNvPr id="3" name="Segnaposto data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01285739-E9BE-4BDE-AF28-997D31482228}" type="datetime1">
              <a:rPr lang="it-IT" smtClean="0"/>
              <a:t>27/05/2018</a:t>
            </a:fld>
            <a:endParaRPr lang="it-IT" dirty="0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it-IT" dirty="0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A98ED8CD-4E4C-49AC-BDC6-2963BA49E54F}" type="slidenum">
              <a:rPr lang="it-IT" smtClean="0"/>
              <a:t>‹N›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43417954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it-IT" noProof="0" dirty="0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BF68448E-C344-4686-8179-C708320F74A4}" type="datetime1">
              <a:rPr lang="it-IT" noProof="0" smtClean="0"/>
              <a:t>27/05/2018</a:t>
            </a:fld>
            <a:endParaRPr lang="it-IT" noProof="0" dirty="0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382588" y="685800"/>
            <a:ext cx="6092825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it-IT" noProof="0" dirty="0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it-IT" noProof="0" dirty="0"/>
              <a:t>Fare clic per modificare gli stili del testo dello schema</a:t>
            </a:r>
          </a:p>
          <a:p>
            <a:pPr lvl="1" rtl="0"/>
            <a:r>
              <a:rPr lang="it-IT" noProof="0" dirty="0"/>
              <a:t>Secondo livello</a:t>
            </a:r>
          </a:p>
          <a:p>
            <a:pPr lvl="2" rtl="0"/>
            <a:r>
              <a:rPr lang="it-IT" noProof="0" dirty="0"/>
              <a:t>Terzo livello</a:t>
            </a:r>
          </a:p>
          <a:p>
            <a:pPr lvl="3" rtl="0"/>
            <a:r>
              <a:rPr lang="it-IT" noProof="0" dirty="0"/>
              <a:t>Quarto livello</a:t>
            </a:r>
          </a:p>
          <a:p>
            <a:pPr lvl="4" rtl="0"/>
            <a:r>
              <a:rPr lang="it-IT" noProof="0" dirty="0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it-IT" noProof="0" dirty="0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5FB91549-43BF-425A-AF25-75262019208C}" type="slidenum">
              <a:rPr lang="it-IT" noProof="0" smtClean="0"/>
              <a:t>‹N›</a:t>
            </a:fld>
            <a:endParaRPr lang="it-IT" noProof="0" dirty="0"/>
          </a:p>
        </p:txBody>
      </p:sp>
    </p:spTree>
    <p:extLst>
      <p:ext uri="{BB962C8B-B14F-4D97-AF65-F5344CB8AC3E}">
        <p14:creationId xmlns:p14="http://schemas.microsoft.com/office/powerpoint/2010/main" val="4239286417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2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2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2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2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2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5FB91549-43BF-425A-AF25-75262019208C}" type="slidenum">
              <a:rPr lang="it-IT" smtClean="0"/>
              <a:t>1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73555722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5FB91549-43BF-425A-AF25-75262019208C}" type="slidenum">
              <a:rPr lang="it-IT" smtClean="0"/>
              <a:t>10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40253571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5FB91549-43BF-425A-AF25-75262019208C}" type="slidenum">
              <a:rPr lang="it-IT" smtClean="0"/>
              <a:t>11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49122598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5FB91549-43BF-425A-AF25-75262019208C}" type="slidenum">
              <a:rPr lang="it-IT" smtClean="0"/>
              <a:t>12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7692605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5FB91549-43BF-425A-AF25-75262019208C}" type="slidenum">
              <a:rPr lang="it-IT" smtClean="0"/>
              <a:t>13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45128411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5FB91549-43BF-425A-AF25-75262019208C}" type="slidenum">
              <a:rPr lang="it-IT" smtClean="0"/>
              <a:t>14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428953365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5FB91549-43BF-425A-AF25-75262019208C}" type="slidenum">
              <a:rPr lang="it-IT" smtClean="0"/>
              <a:t>15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77260961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5FB91549-43BF-425A-AF25-75262019208C}" type="slidenum">
              <a:rPr lang="it-IT" smtClean="0"/>
              <a:t>16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421678675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5FB91549-43BF-425A-AF25-75262019208C}" type="slidenum">
              <a:rPr lang="it-IT" smtClean="0"/>
              <a:t>17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483224993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5FB91549-43BF-425A-AF25-75262019208C}" type="slidenum">
              <a:rPr lang="it-IT" smtClean="0"/>
              <a:t>18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8199389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5FB91549-43BF-425A-AF25-75262019208C}" type="slidenum">
              <a:rPr lang="it-IT" smtClean="0"/>
              <a:t>2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9710193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5FB91549-43BF-425A-AF25-75262019208C}" type="slidenum">
              <a:rPr lang="it-IT" smtClean="0"/>
              <a:t>3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73522876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5FB91549-43BF-425A-AF25-75262019208C}" type="slidenum">
              <a:rPr lang="it-IT" smtClean="0"/>
              <a:t>4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69751927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5FB91549-43BF-425A-AF25-75262019208C}" type="slidenum">
              <a:rPr lang="it-IT" smtClean="0"/>
              <a:t>5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58050828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5FB91549-43BF-425A-AF25-75262019208C}" type="slidenum">
              <a:rPr lang="it-IT" smtClean="0"/>
              <a:t>6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418935802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5FB91549-43BF-425A-AF25-75262019208C}" type="slidenum">
              <a:rPr lang="it-IT" smtClean="0"/>
              <a:t>7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68276100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5FB91549-43BF-425A-AF25-75262019208C}" type="slidenum">
              <a:rPr lang="it-IT" smtClean="0"/>
              <a:t>8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8199616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5FB91549-43BF-425A-AF25-75262019208C}" type="slidenum">
              <a:rPr lang="it-IT" smtClean="0"/>
              <a:t>9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67199961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magine 4" descr="Sguardo verso le nuvole e il cielo azzurro circondato da edifici con vetrate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873625" y="0"/>
            <a:ext cx="7315200" cy="6858001"/>
          </a:xfrm>
          <a:prstGeom prst="rect">
            <a:avLst/>
          </a:prstGeom>
        </p:spPr>
      </p:pic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08013" y="685801"/>
            <a:ext cx="3962400" cy="4724399"/>
          </a:xfrm>
        </p:spPr>
        <p:txBody>
          <a:bodyPr rtlCol="0">
            <a:normAutofit/>
          </a:bodyPr>
          <a:lstStyle>
            <a:lvl1pPr>
              <a:defRPr sz="4800"/>
            </a:lvl1pPr>
          </a:lstStyle>
          <a:p>
            <a:pPr rtl="0"/>
            <a:r>
              <a:rPr lang="it-IT" noProof="0"/>
              <a:t>Fare clic per modificare lo stile del titolo dello schema</a:t>
            </a:r>
            <a:endParaRPr lang="it-IT" noProof="0" dirty="0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608013" y="5410200"/>
            <a:ext cx="3962400" cy="762000"/>
          </a:xfrm>
        </p:spPr>
        <p:txBody>
          <a:bodyPr rtlCol="0">
            <a:normAutofit/>
          </a:bodyPr>
          <a:lstStyle>
            <a:lvl1pPr marL="0" indent="0" algn="l">
              <a:spcBef>
                <a:spcPts val="0"/>
              </a:spcBef>
              <a:buNone/>
              <a:defRPr sz="2400" spc="-90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rtl="0"/>
            <a:r>
              <a:rPr lang="it-IT" noProof="0"/>
              <a:t>Fare clic per modificare lo stile del sottotitolo dello schema</a:t>
            </a:r>
            <a:endParaRPr lang="it-IT" noProof="0" dirty="0"/>
          </a:p>
        </p:txBody>
      </p:sp>
      <p:sp>
        <p:nvSpPr>
          <p:cNvPr id="8" name="Segnaposto data 7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043BC491-2378-4C4A-B87C-D623E6664EFF}" type="datetime1">
              <a:rPr lang="it-IT" noProof="0" smtClean="0"/>
              <a:t>27/05/2018</a:t>
            </a:fld>
            <a:endParaRPr lang="it-IT" noProof="0" dirty="0"/>
          </a:p>
        </p:txBody>
      </p:sp>
      <p:sp>
        <p:nvSpPr>
          <p:cNvPr id="9" name="Segnaposto piè di pagina 8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it-IT" noProof="0" dirty="0"/>
              <a:t>Aggiungere un piè di pagina</a:t>
            </a:r>
          </a:p>
        </p:txBody>
      </p:sp>
      <p:sp>
        <p:nvSpPr>
          <p:cNvPr id="10" name="Segnaposto numero diapositiva 9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A3F31473-23EB-4724-8B59-FE6D21D89FA4}" type="slidenum">
              <a:rPr lang="it-IT" noProof="0" smtClean="0"/>
              <a:pPr/>
              <a:t>‹N›</a:t>
            </a:fld>
            <a:endParaRPr lang="it-IT" noProof="0" dirty="0"/>
          </a:p>
        </p:txBody>
      </p:sp>
    </p:spTree>
    <p:extLst>
      <p:ext uri="{BB962C8B-B14F-4D97-AF65-F5344CB8AC3E}">
        <p14:creationId xmlns:p14="http://schemas.microsoft.com/office/powerpoint/2010/main" val="273483955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it-IT" noProof="0"/>
              <a:t>Fare clic per modificare lo stile del titolo dello schema</a:t>
            </a:r>
            <a:endParaRPr lang="it-IT" noProof="0" dirty="0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 rtlCol="0"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 baseline="0"/>
            </a:lvl8pPr>
            <a:lvl9pPr>
              <a:defRPr baseline="0"/>
            </a:lvl9pPr>
          </a:lstStyle>
          <a:p>
            <a:pPr lvl="0" rtl="0"/>
            <a:r>
              <a:rPr lang="it-IT" noProof="0"/>
              <a:t>Modifica gli stili del testo dello schema</a:t>
            </a:r>
          </a:p>
          <a:p>
            <a:pPr lvl="1" rtl="0"/>
            <a:r>
              <a:rPr lang="it-IT" noProof="0"/>
              <a:t>Secondo livello</a:t>
            </a:r>
          </a:p>
          <a:p>
            <a:pPr lvl="2" rtl="0"/>
            <a:r>
              <a:rPr lang="it-IT" noProof="0"/>
              <a:t>Terzo livello</a:t>
            </a:r>
          </a:p>
          <a:p>
            <a:pPr lvl="3" rtl="0"/>
            <a:r>
              <a:rPr lang="it-IT" noProof="0"/>
              <a:t>Quarto livello</a:t>
            </a:r>
          </a:p>
          <a:p>
            <a:pPr lvl="4" rtl="0"/>
            <a:r>
              <a:rPr lang="it-IT" noProof="0"/>
              <a:t>Quinto livello</a:t>
            </a:r>
            <a:endParaRPr lang="it-IT" noProof="0" dirty="0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22721513-8806-42DF-B61A-709124AC490F}" type="datetime1">
              <a:rPr lang="it-IT" noProof="0" smtClean="0"/>
              <a:t>27/05/2018</a:t>
            </a:fld>
            <a:endParaRPr lang="it-IT" noProof="0" dirty="0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it-IT" noProof="0" dirty="0"/>
              <a:t>Aggiungere un piè di pagina</a:t>
            </a: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A3F31473-23EB-4724-8B59-FE6D21D89FA4}" type="slidenum">
              <a:rPr lang="it-IT" noProof="0" smtClean="0"/>
              <a:t>‹N›</a:t>
            </a:fld>
            <a:endParaRPr lang="it-IT" noProof="0" dirty="0"/>
          </a:p>
        </p:txBody>
      </p:sp>
    </p:spTree>
    <p:extLst>
      <p:ext uri="{BB962C8B-B14F-4D97-AF65-F5344CB8AC3E}">
        <p14:creationId xmlns:p14="http://schemas.microsoft.com/office/powerpoint/2010/main" val="21762946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verticale e tes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10285412" y="685800"/>
            <a:ext cx="1295401" cy="5486400"/>
          </a:xfrm>
        </p:spPr>
        <p:txBody>
          <a:bodyPr vert="eaVert" rtlCol="0"/>
          <a:lstStyle/>
          <a:p>
            <a:pPr rtl="0"/>
            <a:r>
              <a:rPr lang="it-IT" noProof="0"/>
              <a:t>Fare clic per modificare lo stile del titolo dello schema</a:t>
            </a:r>
            <a:endParaRPr lang="it-IT" noProof="0" dirty="0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608012" y="685800"/>
            <a:ext cx="9474253" cy="5486400"/>
          </a:xfrm>
        </p:spPr>
        <p:txBody>
          <a:bodyPr vert="eaVert" rtlCol="0"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 baseline="0"/>
            </a:lvl8pPr>
            <a:lvl9pPr>
              <a:defRPr baseline="0"/>
            </a:lvl9pPr>
          </a:lstStyle>
          <a:p>
            <a:pPr lvl="0" rtl="0"/>
            <a:r>
              <a:rPr lang="it-IT" noProof="0"/>
              <a:t>Modifica gli stili del testo dello schema</a:t>
            </a:r>
          </a:p>
          <a:p>
            <a:pPr lvl="1" rtl="0"/>
            <a:r>
              <a:rPr lang="it-IT" noProof="0"/>
              <a:t>Secondo livello</a:t>
            </a:r>
          </a:p>
          <a:p>
            <a:pPr lvl="2" rtl="0"/>
            <a:r>
              <a:rPr lang="it-IT" noProof="0"/>
              <a:t>Terzo livello</a:t>
            </a:r>
          </a:p>
          <a:p>
            <a:pPr lvl="3" rtl="0"/>
            <a:r>
              <a:rPr lang="it-IT" noProof="0"/>
              <a:t>Quarto livello</a:t>
            </a:r>
          </a:p>
          <a:p>
            <a:pPr lvl="4" rtl="0"/>
            <a:r>
              <a:rPr lang="it-IT" noProof="0"/>
              <a:t>Quinto livello</a:t>
            </a:r>
            <a:endParaRPr lang="it-IT" noProof="0" dirty="0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58161186-BABE-43C9-A8D8-AC14B8E0D045}" type="datetime1">
              <a:rPr lang="it-IT" noProof="0" smtClean="0"/>
              <a:t>27/05/2018</a:t>
            </a:fld>
            <a:endParaRPr lang="it-IT" noProof="0" dirty="0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it-IT" noProof="0" dirty="0"/>
              <a:t>Aggiungere un piè di pagina</a:t>
            </a: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A3F31473-23EB-4724-8B59-FE6D21D89FA4}" type="slidenum">
              <a:rPr lang="it-IT" noProof="0" smtClean="0"/>
              <a:t>‹N›</a:t>
            </a:fld>
            <a:endParaRPr lang="it-IT" noProof="0" dirty="0"/>
          </a:p>
        </p:txBody>
      </p:sp>
    </p:spTree>
    <p:extLst>
      <p:ext uri="{BB962C8B-B14F-4D97-AF65-F5344CB8AC3E}">
        <p14:creationId xmlns:p14="http://schemas.microsoft.com/office/powerpoint/2010/main" val="38500524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it-IT" noProof="0"/>
              <a:t>Fare clic per modificare lo stile del titolo dello schema</a:t>
            </a:r>
            <a:endParaRPr lang="it-IT" noProof="0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 rtlCol="0"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 rtl="0"/>
            <a:r>
              <a:rPr lang="it-IT" noProof="0"/>
              <a:t>Modifica gli stili del testo dello schema</a:t>
            </a:r>
          </a:p>
          <a:p>
            <a:pPr lvl="1" rtl="0"/>
            <a:r>
              <a:rPr lang="it-IT" noProof="0"/>
              <a:t>Secondo livello</a:t>
            </a:r>
          </a:p>
          <a:p>
            <a:pPr lvl="2" rtl="0"/>
            <a:r>
              <a:rPr lang="it-IT" noProof="0"/>
              <a:t>Terzo livello</a:t>
            </a:r>
          </a:p>
          <a:p>
            <a:pPr lvl="3" rtl="0"/>
            <a:r>
              <a:rPr lang="it-IT" noProof="0"/>
              <a:t>Quarto livello</a:t>
            </a:r>
          </a:p>
          <a:p>
            <a:pPr lvl="4" rtl="0"/>
            <a:r>
              <a:rPr lang="it-IT" noProof="0"/>
              <a:t>Quinto livello</a:t>
            </a:r>
            <a:endParaRPr lang="it-IT" noProof="0" dirty="0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F9EF000F-CAD1-4592-ABDD-889CC1368E14}" type="datetime1">
              <a:rPr lang="it-IT" noProof="0" smtClean="0"/>
              <a:t>27/05/2018</a:t>
            </a:fld>
            <a:endParaRPr lang="it-IT" noProof="0" dirty="0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it-IT" noProof="0" dirty="0"/>
              <a:t>Aggiungere un piè di pagina</a:t>
            </a: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A3F31473-23EB-4724-8B59-FE6D21D89FA4}" type="slidenum">
              <a:rPr lang="it-IT" noProof="0" smtClean="0"/>
              <a:t>‹N›</a:t>
            </a:fld>
            <a:endParaRPr lang="it-IT" noProof="0" dirty="0"/>
          </a:p>
        </p:txBody>
      </p:sp>
    </p:spTree>
    <p:extLst>
      <p:ext uri="{BB962C8B-B14F-4D97-AF65-F5344CB8AC3E}">
        <p14:creationId xmlns:p14="http://schemas.microsoft.com/office/powerpoint/2010/main" val="31378625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08013" y="2590800"/>
            <a:ext cx="8229599" cy="2819400"/>
          </a:xfrm>
        </p:spPr>
        <p:txBody>
          <a:bodyPr rtlCol="0" anchor="b">
            <a:normAutofit/>
          </a:bodyPr>
          <a:lstStyle>
            <a:lvl1pPr algn="l">
              <a:defRPr sz="4800" b="0" cap="none" baseline="0"/>
            </a:lvl1pPr>
          </a:lstStyle>
          <a:p>
            <a:pPr rtl="0"/>
            <a:r>
              <a:rPr lang="it-IT" noProof="0"/>
              <a:t>Fare clic per modificare lo stile del titolo dello schema</a:t>
            </a:r>
            <a:endParaRPr lang="it-IT" noProof="0" dirty="0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606425" y="5410200"/>
            <a:ext cx="8231187" cy="762000"/>
          </a:xfrm>
        </p:spPr>
        <p:txBody>
          <a:bodyPr rtlCol="0" anchor="t">
            <a:normAutofit/>
          </a:bodyPr>
          <a:lstStyle>
            <a:lvl1pPr marL="0" indent="0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it-IT" noProof="0"/>
              <a:t>Modifica gli stili del testo dello schema</a:t>
            </a:r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E4B9363B-ED16-4B46-992E-2EAF5D1E3F47}" type="datetime1">
              <a:rPr lang="it-IT" noProof="0" smtClean="0"/>
              <a:t>27/05/2018</a:t>
            </a:fld>
            <a:endParaRPr lang="it-IT" noProof="0" dirty="0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it-IT" noProof="0" dirty="0"/>
              <a:t>Aggiungere un piè di pagina</a:t>
            </a:r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A3F31473-23EB-4724-8B59-FE6D21D89FA4}" type="slidenum">
              <a:rPr lang="it-IT" noProof="0" smtClean="0"/>
              <a:pPr/>
              <a:t>‹N›</a:t>
            </a:fld>
            <a:endParaRPr lang="it-IT" noProof="0" dirty="0"/>
          </a:p>
        </p:txBody>
      </p:sp>
    </p:spTree>
    <p:extLst>
      <p:ext uri="{BB962C8B-B14F-4D97-AF65-F5344CB8AC3E}">
        <p14:creationId xmlns:p14="http://schemas.microsoft.com/office/powerpoint/2010/main" val="3225113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it-IT" noProof="0"/>
              <a:t>Fare clic per modificare lo stile del titolo dello schema</a:t>
            </a:r>
            <a:endParaRPr lang="it-IT" noProof="0" dirty="0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1293813" y="685800"/>
            <a:ext cx="5029200" cy="4191000"/>
          </a:xfrm>
        </p:spPr>
        <p:txBody>
          <a:bodyPr rtlCol="0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rtl="0"/>
            <a:r>
              <a:rPr lang="it-IT" noProof="0"/>
              <a:t>Modifica gli stili del testo dello schema</a:t>
            </a:r>
          </a:p>
          <a:p>
            <a:pPr lvl="1" rtl="0"/>
            <a:r>
              <a:rPr lang="it-IT" noProof="0"/>
              <a:t>Secondo livello</a:t>
            </a:r>
          </a:p>
          <a:p>
            <a:pPr lvl="2" rtl="0"/>
            <a:r>
              <a:rPr lang="it-IT" noProof="0"/>
              <a:t>Terzo livello</a:t>
            </a:r>
          </a:p>
          <a:p>
            <a:pPr lvl="3" rtl="0"/>
            <a:r>
              <a:rPr lang="it-IT" noProof="0"/>
              <a:t>Quarto livello</a:t>
            </a:r>
          </a:p>
          <a:p>
            <a:pPr lvl="4" rtl="0"/>
            <a:r>
              <a:rPr lang="it-IT" noProof="0"/>
              <a:t>Quinto livello</a:t>
            </a:r>
            <a:endParaRPr lang="it-IT" noProof="0" dirty="0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6551614" y="685800"/>
            <a:ext cx="5029199" cy="4191000"/>
          </a:xfrm>
        </p:spPr>
        <p:txBody>
          <a:bodyPr rtlCol="0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rtl="0"/>
            <a:r>
              <a:rPr lang="it-IT" noProof="0"/>
              <a:t>Modifica gli stili del testo dello schema</a:t>
            </a:r>
          </a:p>
          <a:p>
            <a:pPr lvl="1" rtl="0"/>
            <a:r>
              <a:rPr lang="it-IT" noProof="0"/>
              <a:t>Secondo livello</a:t>
            </a:r>
          </a:p>
          <a:p>
            <a:pPr lvl="2" rtl="0"/>
            <a:r>
              <a:rPr lang="it-IT" noProof="0"/>
              <a:t>Terzo livello</a:t>
            </a:r>
          </a:p>
          <a:p>
            <a:pPr lvl="3" rtl="0"/>
            <a:r>
              <a:rPr lang="it-IT" noProof="0"/>
              <a:t>Quarto livello</a:t>
            </a:r>
          </a:p>
          <a:p>
            <a:pPr lvl="4" rtl="0"/>
            <a:r>
              <a:rPr lang="it-IT" noProof="0"/>
              <a:t>Quinto livello</a:t>
            </a:r>
            <a:endParaRPr lang="it-IT" noProof="0" dirty="0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C1EE4054-3F29-4E2B-9B78-B53F5E5F1BF0}" type="datetime1">
              <a:rPr lang="it-IT" noProof="0" smtClean="0"/>
              <a:t>27/05/2018</a:t>
            </a:fld>
            <a:endParaRPr lang="it-IT" noProof="0" dirty="0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it-IT" noProof="0" dirty="0"/>
              <a:t>Aggiungere un piè di pagina</a:t>
            </a:r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A3F31473-23EB-4724-8B59-FE6D21D89FA4}" type="slidenum">
              <a:rPr lang="it-IT" noProof="0" smtClean="0"/>
              <a:t>‹N›</a:t>
            </a:fld>
            <a:endParaRPr lang="it-IT" noProof="0" dirty="0"/>
          </a:p>
        </p:txBody>
      </p:sp>
    </p:spTree>
    <p:extLst>
      <p:ext uri="{BB962C8B-B14F-4D97-AF65-F5344CB8AC3E}">
        <p14:creationId xmlns:p14="http://schemas.microsoft.com/office/powerpoint/2010/main" val="38970135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lvl1pPr>
              <a:defRPr/>
            </a:lvl1pPr>
          </a:lstStyle>
          <a:p>
            <a:pPr rtl="0"/>
            <a:r>
              <a:rPr lang="it-IT" noProof="0"/>
              <a:t>Fare clic per modificare lo stile del titolo dello schema</a:t>
            </a:r>
            <a:endParaRPr lang="it-IT" noProof="0" dirty="0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1293664" y="685800"/>
            <a:ext cx="5029200" cy="990600"/>
          </a:xfrm>
        </p:spPr>
        <p:txBody>
          <a:bodyPr rtlCol="0" anchor="ctr">
            <a:normAutofit/>
          </a:bodyPr>
          <a:lstStyle>
            <a:lvl1pPr marL="0" indent="0">
              <a:spcBef>
                <a:spcPts val="0"/>
              </a:spcBef>
              <a:buNone/>
              <a:defRPr sz="32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it-IT" noProof="0"/>
              <a:t>Modifica gli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1293664" y="1676400"/>
            <a:ext cx="5029200" cy="3200400"/>
          </a:xfrm>
        </p:spPr>
        <p:txBody>
          <a:bodyPr rtlCol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rtl="0"/>
            <a:r>
              <a:rPr lang="it-IT" noProof="0"/>
              <a:t>Modifica gli stili del testo dello schema</a:t>
            </a:r>
          </a:p>
          <a:p>
            <a:pPr lvl="1" rtl="0"/>
            <a:r>
              <a:rPr lang="it-IT" noProof="0"/>
              <a:t>Secondo livello</a:t>
            </a:r>
          </a:p>
          <a:p>
            <a:pPr lvl="2" rtl="0"/>
            <a:r>
              <a:rPr lang="it-IT" noProof="0"/>
              <a:t>Terzo livello</a:t>
            </a:r>
          </a:p>
          <a:p>
            <a:pPr lvl="3" rtl="0"/>
            <a:r>
              <a:rPr lang="it-IT" noProof="0"/>
              <a:t>Quarto livello</a:t>
            </a:r>
          </a:p>
          <a:p>
            <a:pPr lvl="4" rtl="0"/>
            <a:r>
              <a:rPr lang="it-IT" noProof="0"/>
              <a:t>Quinto livello</a:t>
            </a:r>
            <a:endParaRPr lang="it-IT" noProof="0" dirty="0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6551613" y="685800"/>
            <a:ext cx="5029200" cy="990600"/>
          </a:xfrm>
        </p:spPr>
        <p:txBody>
          <a:bodyPr rtlCol="0" anchor="ctr">
            <a:normAutofit/>
          </a:bodyPr>
          <a:lstStyle>
            <a:lvl1pPr marL="0" indent="0">
              <a:spcBef>
                <a:spcPts val="0"/>
              </a:spcBef>
              <a:buNone/>
              <a:defRPr sz="32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it-IT" noProof="0"/>
              <a:t>Modifica gli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6550025" y="1676400"/>
            <a:ext cx="5029200" cy="3200400"/>
          </a:xfrm>
        </p:spPr>
        <p:txBody>
          <a:bodyPr rtlCol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rtl="0"/>
            <a:r>
              <a:rPr lang="it-IT" noProof="0"/>
              <a:t>Modifica gli stili del testo dello schema</a:t>
            </a:r>
          </a:p>
          <a:p>
            <a:pPr lvl="1" rtl="0"/>
            <a:r>
              <a:rPr lang="it-IT" noProof="0"/>
              <a:t>Secondo livello</a:t>
            </a:r>
          </a:p>
          <a:p>
            <a:pPr lvl="2" rtl="0"/>
            <a:r>
              <a:rPr lang="it-IT" noProof="0"/>
              <a:t>Terzo livello</a:t>
            </a:r>
          </a:p>
          <a:p>
            <a:pPr lvl="3" rtl="0"/>
            <a:r>
              <a:rPr lang="it-IT" noProof="0"/>
              <a:t>Quarto livello</a:t>
            </a:r>
          </a:p>
          <a:p>
            <a:pPr lvl="4" rtl="0"/>
            <a:r>
              <a:rPr lang="it-IT" noProof="0"/>
              <a:t>Quinto livello</a:t>
            </a:r>
            <a:endParaRPr lang="it-IT" noProof="0" dirty="0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E7D1EF1D-311D-4533-9370-B05639D076C2}" type="datetime1">
              <a:rPr lang="it-IT" noProof="0" smtClean="0"/>
              <a:t>27/05/2018</a:t>
            </a:fld>
            <a:endParaRPr lang="it-IT" noProof="0" dirty="0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it-IT" noProof="0" dirty="0"/>
              <a:t>Aggiungere un piè di pagina</a:t>
            </a:r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A3F31473-23EB-4724-8B59-FE6D21D89FA4}" type="slidenum">
              <a:rPr lang="it-IT" noProof="0" smtClean="0"/>
              <a:t>‹N›</a:t>
            </a:fld>
            <a:endParaRPr lang="it-IT" noProof="0" dirty="0"/>
          </a:p>
        </p:txBody>
      </p:sp>
    </p:spTree>
    <p:extLst>
      <p:ext uri="{BB962C8B-B14F-4D97-AF65-F5344CB8AC3E}">
        <p14:creationId xmlns:p14="http://schemas.microsoft.com/office/powerpoint/2010/main" val="5130968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it-IT" noProof="0"/>
              <a:t>Fare clic per modificare lo stile del titolo dello schema</a:t>
            </a:r>
            <a:endParaRPr lang="it-IT" noProof="0" dirty="0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A413ECC6-3D3D-4A43-BD8C-B72D6D617340}" type="datetime1">
              <a:rPr lang="it-IT" noProof="0" smtClean="0"/>
              <a:t>27/05/2018</a:t>
            </a:fld>
            <a:endParaRPr lang="it-IT" noProof="0" dirty="0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it-IT" noProof="0" dirty="0"/>
              <a:t>Aggiungere un piè di pagina</a:t>
            </a:r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A3F31473-23EB-4724-8B59-FE6D21D89FA4}" type="slidenum">
              <a:rPr lang="it-IT" noProof="0" smtClean="0"/>
              <a:t>‹N›</a:t>
            </a:fld>
            <a:endParaRPr lang="it-IT" noProof="0" dirty="0"/>
          </a:p>
        </p:txBody>
      </p:sp>
    </p:spTree>
    <p:extLst>
      <p:ext uri="{BB962C8B-B14F-4D97-AF65-F5344CB8AC3E}">
        <p14:creationId xmlns:p14="http://schemas.microsoft.com/office/powerpoint/2010/main" val="31344281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1476A9D3-592B-4A1D-B3D3-31ABFCB2C754}" type="datetime1">
              <a:rPr lang="it-IT" noProof="0" smtClean="0"/>
              <a:t>27/05/2018</a:t>
            </a:fld>
            <a:endParaRPr lang="it-IT" noProof="0" dirty="0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it-IT" noProof="0" dirty="0"/>
              <a:t>Aggiungere un piè di pagina</a:t>
            </a: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A3F31473-23EB-4724-8B59-FE6D21D89FA4}" type="slidenum">
              <a:rPr lang="it-IT" noProof="0" smtClean="0"/>
              <a:t>‹N›</a:t>
            </a:fld>
            <a:endParaRPr lang="it-IT" noProof="0" dirty="0"/>
          </a:p>
        </p:txBody>
      </p:sp>
    </p:spTree>
    <p:extLst>
      <p:ext uri="{BB962C8B-B14F-4D97-AF65-F5344CB8AC3E}">
        <p14:creationId xmlns:p14="http://schemas.microsoft.com/office/powerpoint/2010/main" val="19103118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08014" y="685800"/>
            <a:ext cx="3962400" cy="4724400"/>
          </a:xfrm>
        </p:spPr>
        <p:txBody>
          <a:bodyPr rtlCol="0" anchor="b">
            <a:noAutofit/>
          </a:bodyPr>
          <a:lstStyle>
            <a:lvl1pPr algn="l">
              <a:defRPr sz="3600" b="0"/>
            </a:lvl1pPr>
          </a:lstStyle>
          <a:p>
            <a:pPr rtl="0"/>
            <a:r>
              <a:rPr lang="it-IT" noProof="0"/>
              <a:t>Fare clic per modificare lo stile del titolo dello schema</a:t>
            </a:r>
            <a:endParaRPr lang="it-IT" noProof="0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875212" y="685800"/>
            <a:ext cx="6704171" cy="5486400"/>
          </a:xfrm>
        </p:spPr>
        <p:txBody>
          <a:bodyPr rtlCol="0">
            <a:normAutofit/>
          </a:bodyPr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 baseline="0"/>
            </a:lvl6pPr>
            <a:lvl7pPr>
              <a:defRPr sz="1800" baseline="0"/>
            </a:lvl7pPr>
            <a:lvl8pPr>
              <a:defRPr sz="1800" baseline="0"/>
            </a:lvl8pPr>
            <a:lvl9pPr>
              <a:defRPr sz="1800" baseline="0"/>
            </a:lvl9pPr>
          </a:lstStyle>
          <a:p>
            <a:pPr lvl="0" rtl="0"/>
            <a:r>
              <a:rPr lang="it-IT" noProof="0"/>
              <a:t>Modifica gli stili del testo dello schema</a:t>
            </a:r>
          </a:p>
          <a:p>
            <a:pPr lvl="1" rtl="0"/>
            <a:r>
              <a:rPr lang="it-IT" noProof="0"/>
              <a:t>Secondo livello</a:t>
            </a:r>
          </a:p>
          <a:p>
            <a:pPr lvl="2" rtl="0"/>
            <a:r>
              <a:rPr lang="it-IT" noProof="0"/>
              <a:t>Terzo livello</a:t>
            </a:r>
          </a:p>
          <a:p>
            <a:pPr lvl="3" rtl="0"/>
            <a:r>
              <a:rPr lang="it-IT" noProof="0"/>
              <a:t>Quarto livello</a:t>
            </a:r>
          </a:p>
          <a:p>
            <a:pPr lvl="4" rtl="0"/>
            <a:r>
              <a:rPr lang="it-IT" noProof="0"/>
              <a:t>Quinto livello</a:t>
            </a:r>
            <a:endParaRPr lang="it-IT" noProof="0" dirty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608013" y="5410200"/>
            <a:ext cx="3962400" cy="762000"/>
          </a:xfrm>
        </p:spPr>
        <p:txBody>
          <a:bodyPr rtlCol="0">
            <a:normAutofit/>
          </a:bodyPr>
          <a:lstStyle>
            <a:lvl1pPr marL="0" indent="0">
              <a:spcBef>
                <a:spcPts val="0"/>
              </a:spcBef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it-IT" noProof="0"/>
              <a:t>Modifica gli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CABD05E2-6DDB-4D88-ADE4-0AF820806F62}" type="datetime1">
              <a:rPr lang="it-IT" noProof="0" smtClean="0"/>
              <a:t>27/05/2018</a:t>
            </a:fld>
            <a:endParaRPr lang="it-IT" noProof="0" dirty="0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it-IT" noProof="0" dirty="0"/>
              <a:t>Aggiungere un piè di pagina</a:t>
            </a:r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A3F31473-23EB-4724-8B59-FE6D21D89FA4}" type="slidenum">
              <a:rPr lang="it-IT" noProof="0" smtClean="0"/>
              <a:t>‹N›</a:t>
            </a:fld>
            <a:endParaRPr lang="it-IT" noProof="0" dirty="0"/>
          </a:p>
        </p:txBody>
      </p:sp>
    </p:spTree>
    <p:extLst>
      <p:ext uri="{BB962C8B-B14F-4D97-AF65-F5344CB8AC3E}">
        <p14:creationId xmlns:p14="http://schemas.microsoft.com/office/powerpoint/2010/main" val="22347262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08014" y="685800"/>
            <a:ext cx="3962400" cy="4724400"/>
          </a:xfrm>
        </p:spPr>
        <p:txBody>
          <a:bodyPr rtlCol="0" anchor="b">
            <a:normAutofit/>
          </a:bodyPr>
          <a:lstStyle>
            <a:lvl1pPr algn="l">
              <a:defRPr sz="3600" b="0"/>
            </a:lvl1pPr>
          </a:lstStyle>
          <a:p>
            <a:pPr rtl="0"/>
            <a:r>
              <a:rPr lang="it-IT" noProof="0"/>
              <a:t>Fare clic per modificare lo stile del titolo dello schema</a:t>
            </a:r>
            <a:endParaRPr lang="it-IT" noProof="0" dirty="0"/>
          </a:p>
        </p:txBody>
      </p:sp>
      <p:sp>
        <p:nvSpPr>
          <p:cNvPr id="3" name="Segnaposto immagine 2" descr="Segnaposto vuoto per aggiungere un'immagine. Fare clic sul segnaposto e selezionare l'immagine che si vuole aggiungere"/>
          <p:cNvSpPr>
            <a:spLocks noGrp="1"/>
          </p:cNvSpPr>
          <p:nvPr>
            <p:ph type="pic" idx="1"/>
          </p:nvPr>
        </p:nvSpPr>
        <p:spPr>
          <a:xfrm>
            <a:off x="4875213" y="685800"/>
            <a:ext cx="6705600" cy="5486400"/>
          </a:xfrm>
          <a:ln w="63500">
            <a:solidFill>
              <a:schemeClr val="bg1"/>
            </a:solidFill>
            <a:miter lim="800000"/>
          </a:ln>
        </p:spPr>
        <p:txBody>
          <a:bodyPr rtlCol="0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rtl="0"/>
            <a:r>
              <a:rPr lang="it-IT" noProof="0"/>
              <a:t>Fare clic sull'icona per inserire un'immagine</a:t>
            </a:r>
            <a:endParaRPr lang="it-IT" noProof="0" dirty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608013" y="5410200"/>
            <a:ext cx="3962400" cy="762000"/>
          </a:xfrm>
        </p:spPr>
        <p:txBody>
          <a:bodyPr rtlCol="0">
            <a:normAutofit/>
          </a:bodyPr>
          <a:lstStyle>
            <a:lvl1pPr marL="0" indent="0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it-IT" noProof="0"/>
              <a:t>Modifica gli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5D8D2F06-32A1-4734-A93A-3B3B8BC85FF4}" type="datetime1">
              <a:rPr lang="it-IT" noProof="0" smtClean="0"/>
              <a:t>27/05/2018</a:t>
            </a:fld>
            <a:endParaRPr lang="it-IT" noProof="0" dirty="0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it-IT" noProof="0" dirty="0"/>
              <a:t>Aggiungere un piè di pagina</a:t>
            </a:r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A3F31473-23EB-4724-8B59-FE6D21D89FA4}" type="slidenum">
              <a:rPr lang="it-IT" noProof="0" smtClean="0"/>
              <a:t>‹N›</a:t>
            </a:fld>
            <a:endParaRPr lang="it-IT" noProof="0" dirty="0"/>
          </a:p>
        </p:txBody>
      </p:sp>
    </p:spTree>
    <p:extLst>
      <p:ext uri="{BB962C8B-B14F-4D97-AF65-F5344CB8AC3E}">
        <p14:creationId xmlns:p14="http://schemas.microsoft.com/office/powerpoint/2010/main" val="33520414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609441" y="5105400"/>
            <a:ext cx="10971372" cy="10668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rtl="0"/>
            <a:r>
              <a:rPr lang="it-IT" noProof="0" dirty="0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1293813" y="685800"/>
            <a:ext cx="10287000" cy="419099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 rtl="0"/>
            <a:r>
              <a:rPr lang="it-IT" noProof="0" dirty="0"/>
              <a:t>Fare clic per modificare gli stili del testo dello schema</a:t>
            </a:r>
          </a:p>
          <a:p>
            <a:pPr lvl="1" rtl="0"/>
            <a:r>
              <a:rPr lang="it-IT" noProof="0" dirty="0"/>
              <a:t>Secondo livello</a:t>
            </a:r>
          </a:p>
          <a:p>
            <a:pPr lvl="2" rtl="0"/>
            <a:r>
              <a:rPr lang="it-IT" noProof="0" dirty="0"/>
              <a:t>Terzo livello</a:t>
            </a:r>
          </a:p>
          <a:p>
            <a:pPr lvl="3" rtl="0"/>
            <a:r>
              <a:rPr lang="it-IT" noProof="0" dirty="0"/>
              <a:t>Quarto livello</a:t>
            </a:r>
          </a:p>
          <a:p>
            <a:pPr lvl="4" rtl="0"/>
            <a:r>
              <a:rPr lang="it-IT" noProof="0" dirty="0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609441" y="6356351"/>
            <a:ext cx="284405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2">
                    <a:lumMod val="65000"/>
                    <a:lumOff val="35000"/>
                  </a:schemeClr>
                </a:solidFill>
              </a:defRPr>
            </a:lvl1pPr>
          </a:lstStyle>
          <a:p>
            <a:pPr rtl="0"/>
            <a:fld id="{BF85CE89-D206-4B85-AA1B-BA6E04959684}" type="datetime1">
              <a:rPr lang="it-IT" noProof="0" smtClean="0"/>
              <a:t>27/05/2018</a:t>
            </a:fld>
            <a:endParaRPr lang="it-IT" noProof="0" dirty="0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4164515" y="6356351"/>
            <a:ext cx="385979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2">
                    <a:lumMod val="65000"/>
                    <a:lumOff val="35000"/>
                  </a:schemeClr>
                </a:solidFill>
              </a:defRPr>
            </a:lvl1pPr>
          </a:lstStyle>
          <a:p>
            <a:pPr rtl="0"/>
            <a:r>
              <a:rPr lang="it-IT" noProof="0" dirty="0"/>
              <a:t>Aggiungere un piè di pagina</a:t>
            </a: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8735325" y="6356351"/>
            <a:ext cx="284405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>
                    <a:lumMod val="65000"/>
                    <a:lumOff val="35000"/>
                  </a:schemeClr>
                </a:solidFill>
              </a:defRPr>
            </a:lvl1pPr>
          </a:lstStyle>
          <a:p>
            <a:pPr rtl="0"/>
            <a:fld id="{A3F31473-23EB-4724-8B59-FE6D21D89FA4}" type="slidenum">
              <a:rPr lang="it-IT" noProof="0" smtClean="0"/>
              <a:pPr/>
              <a:t>‹N›</a:t>
            </a:fld>
            <a:endParaRPr lang="it-IT" noProof="0" dirty="0"/>
          </a:p>
        </p:txBody>
      </p:sp>
    </p:spTree>
    <p:extLst>
      <p:ext uri="{BB962C8B-B14F-4D97-AF65-F5344CB8AC3E}">
        <p14:creationId xmlns:p14="http://schemas.microsoft.com/office/powerpoint/2010/main" val="3449289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sldNum="0" hdr="0" ftr="0" dt="0"/>
  <p:txStyles>
    <p:titleStyle>
      <a:lvl1pPr algn="l" defTabSz="914400" rtl="0" eaLnBrk="1" latinLnBrk="0" hangingPunct="1">
        <a:lnSpc>
          <a:spcPct val="80000"/>
        </a:lnSpc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800"/>
        </a:spcBef>
        <a:buClr>
          <a:schemeClr val="tx1"/>
        </a:buClr>
        <a:buSzPct val="80000"/>
        <a:buFont typeface="Arial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15950" indent="-285750" algn="l" defTabSz="914400" rtl="0" eaLnBrk="1" latinLnBrk="0" hangingPunct="1">
        <a:lnSpc>
          <a:spcPct val="90000"/>
        </a:lnSpc>
        <a:spcBef>
          <a:spcPts val="600"/>
        </a:spcBef>
        <a:buSzPct val="80000"/>
        <a:buFont typeface="Corbel" pitchFamily="34" charset="0"/>
        <a:buChar char="–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96696" indent="-228600" algn="l" defTabSz="914400" rtl="0" eaLnBrk="1" latinLnBrk="0" hangingPunct="1">
        <a:lnSpc>
          <a:spcPct val="90000"/>
        </a:lnSpc>
        <a:spcBef>
          <a:spcPts val="600"/>
        </a:spcBef>
        <a:buClr>
          <a:schemeClr val="tx1"/>
        </a:buClr>
        <a:buSzPct val="80000"/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380744" indent="-283464" algn="l" defTabSz="914400" rtl="0" eaLnBrk="1" latinLnBrk="0" hangingPunct="1">
        <a:lnSpc>
          <a:spcPct val="90000"/>
        </a:lnSpc>
        <a:spcBef>
          <a:spcPts val="600"/>
        </a:spcBef>
        <a:buFont typeface="Corbel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764792" indent="-228600" algn="l" defTabSz="914400" rtl="0" eaLnBrk="1" latinLnBrk="0" hangingPunct="1">
        <a:lnSpc>
          <a:spcPct val="90000"/>
        </a:lnSpc>
        <a:spcBef>
          <a:spcPts val="600"/>
        </a:spcBef>
        <a:buClr>
          <a:schemeClr val="tx1"/>
        </a:buClr>
        <a:buSzPct val="80000"/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148840" indent="-283464" algn="l" defTabSz="914400" rtl="0" eaLnBrk="1" latinLnBrk="0" hangingPunct="1">
        <a:lnSpc>
          <a:spcPct val="90000"/>
        </a:lnSpc>
        <a:spcBef>
          <a:spcPts val="600"/>
        </a:spcBef>
        <a:buFont typeface="Corbel" pitchFamily="34" charset="0"/>
        <a:buChar char="–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532888" indent="-228600" algn="l" defTabSz="914400" rtl="0" eaLnBrk="1" latinLnBrk="0" hangingPunct="1">
        <a:lnSpc>
          <a:spcPct val="90000"/>
        </a:lnSpc>
        <a:spcBef>
          <a:spcPts val="600"/>
        </a:spcBef>
        <a:buSzPct val="80000"/>
        <a:buFont typeface="Arial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916936" indent="-283464" algn="l" defTabSz="914400" rtl="0" eaLnBrk="1" latinLnBrk="0" hangingPunct="1">
        <a:lnSpc>
          <a:spcPct val="90000"/>
        </a:lnSpc>
        <a:spcBef>
          <a:spcPts val="600"/>
        </a:spcBef>
        <a:buFont typeface="Corbel" pitchFamily="34" charset="0"/>
        <a:buChar char="–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3300984" indent="-228600" algn="l" defTabSz="914400" rtl="0" eaLnBrk="1" latinLnBrk="0" hangingPunct="1">
        <a:lnSpc>
          <a:spcPct val="90000"/>
        </a:lnSpc>
        <a:spcBef>
          <a:spcPts val="600"/>
        </a:spcBef>
        <a:buSzPct val="80000"/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39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tif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tif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2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5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1.jpg"/><Relationship Id="rId4" Type="http://schemas.openxmlformats.org/officeDocument/2006/relationships/image" Target="../media/image30.jp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jp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png"/><Relationship Id="rId4" Type="http://schemas.openxmlformats.org/officeDocument/2006/relationships/image" Target="../media/image12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png"/><Relationship Id="rId4" Type="http://schemas.openxmlformats.org/officeDocument/2006/relationships/image" Target="../media/image15.jp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tif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117749" y="116632"/>
            <a:ext cx="4752528" cy="4940424"/>
          </a:xfrm>
        </p:spPr>
        <p:txBody>
          <a:bodyPr rtlCol="0">
            <a:normAutofit fontScale="90000"/>
          </a:bodyPr>
          <a:lstStyle/>
          <a:p>
            <a:pPr rtl="0"/>
            <a:br>
              <a:rPr lang="it-IT" dirty="0"/>
            </a:br>
            <a:br>
              <a:rPr lang="it-IT" dirty="0"/>
            </a:br>
            <a:br>
              <a:rPr lang="it-IT" dirty="0"/>
            </a:br>
            <a:br>
              <a:rPr lang="it-IT" dirty="0"/>
            </a:br>
            <a:br>
              <a:rPr lang="it-IT" dirty="0"/>
            </a:br>
            <a:br>
              <a:rPr lang="it-IT" dirty="0"/>
            </a:br>
            <a:br>
              <a:rPr lang="it-IT" dirty="0"/>
            </a:br>
            <a:br>
              <a:rPr lang="it-IT" dirty="0"/>
            </a:br>
            <a:r>
              <a:rPr lang="it-IT" dirty="0"/>
              <a:t>IC FERRARI VERCELLI</a:t>
            </a:r>
            <a:br>
              <a:rPr lang="it-IT" dirty="0"/>
            </a:br>
            <a:r>
              <a:rPr lang="it-IT" dirty="0"/>
              <a:t>A.S. 2017/18</a:t>
            </a:r>
            <a:br>
              <a:rPr lang="it-IT" dirty="0"/>
            </a:br>
            <a:br>
              <a:rPr lang="it-IT" dirty="0"/>
            </a:br>
            <a:br>
              <a:rPr lang="it-IT" dirty="0"/>
            </a:br>
            <a:r>
              <a:rPr lang="it-IT" dirty="0"/>
              <a:t>PROGETTO ATELIER DIGITALI</a:t>
            </a:r>
            <a:br>
              <a:rPr lang="it-IT" dirty="0"/>
            </a:br>
            <a:endParaRPr lang="it-IT" dirty="0"/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422F427F-F866-4601-A9A1-FAD72DD8E33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749" y="4626872"/>
            <a:ext cx="3976687" cy="21144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0801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Segnaposto contenuto 13"/>
          <p:cNvSpPr>
            <a:spLocks noGrp="1"/>
          </p:cNvSpPr>
          <p:nvPr>
            <p:ph idx="1"/>
          </p:nvPr>
        </p:nvSpPr>
        <p:spPr>
          <a:xfrm>
            <a:off x="333772" y="116632"/>
            <a:ext cx="11593287" cy="6480720"/>
          </a:xfrm>
        </p:spPr>
        <p:txBody>
          <a:bodyPr rtlCol="0">
            <a:normAutofit/>
          </a:bodyPr>
          <a:lstStyle/>
          <a:p>
            <a:pPr marL="0" indent="0" algn="just">
              <a:buNone/>
            </a:pPr>
            <a:endParaRPr lang="it-IT" sz="3600" dirty="0"/>
          </a:p>
          <a:p>
            <a:pPr marL="0" indent="0" algn="just">
              <a:buNone/>
            </a:pPr>
            <a:endParaRPr lang="it-IT" sz="3600" dirty="0"/>
          </a:p>
          <a:p>
            <a:pPr marL="0" indent="0" algn="just">
              <a:buNone/>
            </a:pPr>
            <a:endParaRPr lang="it-IT" sz="3600" dirty="0"/>
          </a:p>
          <a:p>
            <a:pPr marL="0" indent="0" algn="just">
              <a:buNone/>
            </a:pPr>
            <a:r>
              <a:rPr lang="it-IT" sz="6000" dirty="0">
                <a:solidFill>
                  <a:schemeClr val="accent2">
                    <a:lumMod val="50000"/>
                  </a:schemeClr>
                </a:solidFill>
              </a:rPr>
              <a:t> </a:t>
            </a:r>
          </a:p>
          <a:p>
            <a:pPr marL="0" indent="0" algn="just">
              <a:buNone/>
            </a:pPr>
            <a:endParaRPr lang="it-IT" sz="3600" dirty="0"/>
          </a:p>
        </p:txBody>
      </p:sp>
      <p:sp>
        <p:nvSpPr>
          <p:cNvPr id="2" name="CasellaDiTesto 1">
            <a:extLst>
              <a:ext uri="{FF2B5EF4-FFF2-40B4-BE49-F238E27FC236}">
                <a16:creationId xmlns:a16="http://schemas.microsoft.com/office/drawing/2014/main" id="{AA08205D-87B0-404E-9FE8-072534A29906}"/>
              </a:ext>
            </a:extLst>
          </p:cNvPr>
          <p:cNvSpPr txBox="1"/>
          <p:nvPr/>
        </p:nvSpPr>
        <p:spPr>
          <a:xfrm>
            <a:off x="117748" y="115144"/>
            <a:ext cx="8712968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it-IT" sz="3200" dirty="0"/>
          </a:p>
          <a:p>
            <a:r>
              <a:rPr lang="it-IT" sz="3200" dirty="0"/>
              <a:t>                                                </a:t>
            </a:r>
          </a:p>
          <a:p>
            <a:r>
              <a:rPr lang="it-IT" sz="3200" dirty="0"/>
              <a:t>                                                       </a:t>
            </a:r>
          </a:p>
          <a:p>
            <a:endParaRPr lang="it-IT" sz="3200" dirty="0"/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9EC41EEF-CEE7-4957-B920-E09AACA0C06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772" y="548680"/>
            <a:ext cx="4980288" cy="5760640"/>
          </a:xfrm>
          <a:prstGeom prst="rect">
            <a:avLst/>
          </a:prstGeom>
        </p:spPr>
      </p:pic>
      <p:pic>
        <p:nvPicPr>
          <p:cNvPr id="8" name="Immagine 7">
            <a:extLst>
              <a:ext uri="{FF2B5EF4-FFF2-40B4-BE49-F238E27FC236}">
                <a16:creationId xmlns:a16="http://schemas.microsoft.com/office/drawing/2014/main" id="{C937FC19-7D50-43CA-86E4-6DD97F4162C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10436" y="548680"/>
            <a:ext cx="5288232" cy="59046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5492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>
            <a:extLst>
              <a:ext uri="{FF2B5EF4-FFF2-40B4-BE49-F238E27FC236}">
                <a16:creationId xmlns:a16="http://schemas.microsoft.com/office/drawing/2014/main" id="{A709DDAA-D0E2-405D-8B01-637691DD400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1764" y="315468"/>
            <a:ext cx="5616624" cy="6227064"/>
          </a:xfrm>
          <a:prstGeom prst="rect">
            <a:avLst/>
          </a:prstGeom>
        </p:spPr>
      </p:pic>
      <p:pic>
        <p:nvPicPr>
          <p:cNvPr id="5" name="Immagine 4">
            <a:extLst>
              <a:ext uri="{FF2B5EF4-FFF2-40B4-BE49-F238E27FC236}">
                <a16:creationId xmlns:a16="http://schemas.microsoft.com/office/drawing/2014/main" id="{99051318-BC59-4782-80CA-3C265EB3EB0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54452" y="315468"/>
            <a:ext cx="5184576" cy="62270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70508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>
            <a:extLst>
              <a:ext uri="{FF2B5EF4-FFF2-40B4-BE49-F238E27FC236}">
                <a16:creationId xmlns:a16="http://schemas.microsoft.com/office/drawing/2014/main" id="{3E0B77F2-5E28-436A-AB5F-16EC128F17A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9796" y="332656"/>
            <a:ext cx="5040560" cy="6192688"/>
          </a:xfrm>
          <a:prstGeom prst="rect">
            <a:avLst/>
          </a:prstGeom>
        </p:spPr>
      </p:pic>
      <p:sp>
        <p:nvSpPr>
          <p:cNvPr id="8" name="CasellaDiTesto 7">
            <a:extLst>
              <a:ext uri="{FF2B5EF4-FFF2-40B4-BE49-F238E27FC236}">
                <a16:creationId xmlns:a16="http://schemas.microsoft.com/office/drawing/2014/main" id="{58EE1B4A-A208-49B6-B708-E523EA16E0D4}"/>
              </a:ext>
            </a:extLst>
          </p:cNvPr>
          <p:cNvSpPr txBox="1"/>
          <p:nvPr/>
        </p:nvSpPr>
        <p:spPr>
          <a:xfrm>
            <a:off x="5806381" y="620688"/>
            <a:ext cx="5832648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600" b="1" dirty="0"/>
              <a:t>QUINDI SI È RIUNITA UNA COMMISSIONEDI VALUTAZIONE PRESIEDUTA DALLA DIRIGENTE SCOLASTICA</a:t>
            </a:r>
          </a:p>
          <a:p>
            <a:r>
              <a:rPr lang="it-IT" sz="3600" b="1" dirty="0"/>
              <a:t>E SONO RISULTATI VINCITORI:</a:t>
            </a:r>
          </a:p>
        </p:txBody>
      </p:sp>
    </p:spTree>
    <p:extLst>
      <p:ext uri="{BB962C8B-B14F-4D97-AF65-F5344CB8AC3E}">
        <p14:creationId xmlns:p14="http://schemas.microsoft.com/office/powerpoint/2010/main" val="21312842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>
            <a:extLst>
              <a:ext uri="{FF2B5EF4-FFF2-40B4-BE49-F238E27FC236}">
                <a16:creationId xmlns:a16="http://schemas.microsoft.com/office/drawing/2014/main" id="{BC45D35B-0F45-4EF6-895F-148FFA5746E7}"/>
              </a:ext>
            </a:extLst>
          </p:cNvPr>
          <p:cNvSpPr txBox="1"/>
          <p:nvPr/>
        </p:nvSpPr>
        <p:spPr>
          <a:xfrm>
            <a:off x="405780" y="260648"/>
            <a:ext cx="5159731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200" b="1" dirty="0"/>
              <a:t>NELLA CATEGORIA LOGO PER MAGLIETTA:</a:t>
            </a:r>
          </a:p>
        </p:txBody>
      </p:sp>
      <p:pic>
        <p:nvPicPr>
          <p:cNvPr id="6" name="Immagine 5">
            <a:extLst>
              <a:ext uri="{FF2B5EF4-FFF2-40B4-BE49-F238E27FC236}">
                <a16:creationId xmlns:a16="http://schemas.microsoft.com/office/drawing/2014/main" id="{DD8DB2A3-FBAE-4164-B5FB-35391E8D0CF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5780" y="1337866"/>
            <a:ext cx="4943707" cy="4755430"/>
          </a:xfrm>
          <a:prstGeom prst="rect">
            <a:avLst/>
          </a:prstGeom>
        </p:spPr>
      </p:pic>
      <p:sp>
        <p:nvSpPr>
          <p:cNvPr id="7" name="CasellaDiTesto 6">
            <a:extLst>
              <a:ext uri="{FF2B5EF4-FFF2-40B4-BE49-F238E27FC236}">
                <a16:creationId xmlns:a16="http://schemas.microsoft.com/office/drawing/2014/main" id="{BE785E92-EA5A-444B-B94A-7461E417FC21}"/>
              </a:ext>
            </a:extLst>
          </p:cNvPr>
          <p:cNvSpPr txBox="1"/>
          <p:nvPr/>
        </p:nvSpPr>
        <p:spPr>
          <a:xfrm>
            <a:off x="5867984" y="149491"/>
            <a:ext cx="4978955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200" b="1" dirty="0"/>
              <a:t>NELLA CATEGORIA LOGO  PER LOCANDINA: </a:t>
            </a:r>
          </a:p>
        </p:txBody>
      </p:sp>
      <p:pic>
        <p:nvPicPr>
          <p:cNvPr id="9" name="Immagine 8">
            <a:extLst>
              <a:ext uri="{FF2B5EF4-FFF2-40B4-BE49-F238E27FC236}">
                <a16:creationId xmlns:a16="http://schemas.microsoft.com/office/drawing/2014/main" id="{C7CB9A95-BC6B-4DE3-9942-1396FD66E318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80" t="12110" r="6674" b="6677"/>
          <a:stretch/>
        </p:blipFill>
        <p:spPr>
          <a:xfrm>
            <a:off x="5837182" y="1223261"/>
            <a:ext cx="5915060" cy="4899446"/>
          </a:xfrm>
          <a:prstGeom prst="rect">
            <a:avLst/>
          </a:prstGeom>
        </p:spPr>
      </p:pic>
      <p:sp>
        <p:nvSpPr>
          <p:cNvPr id="3" name="CasellaDiTesto 2">
            <a:extLst>
              <a:ext uri="{FF2B5EF4-FFF2-40B4-BE49-F238E27FC236}">
                <a16:creationId xmlns:a16="http://schemas.microsoft.com/office/drawing/2014/main" id="{DF1781E9-634B-4197-A4D8-9A09C25C328C}"/>
              </a:ext>
            </a:extLst>
          </p:cNvPr>
          <p:cNvSpPr txBox="1"/>
          <p:nvPr/>
        </p:nvSpPr>
        <p:spPr>
          <a:xfrm>
            <a:off x="405780" y="6237312"/>
            <a:ext cx="48245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/>
              <a:t>DELL’ALUNNA SARA ZAMPA della  5 ^ B</a:t>
            </a: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CB45E351-6927-4CE7-809F-EC4C7942978B}"/>
              </a:ext>
            </a:extLst>
          </p:cNvPr>
          <p:cNvSpPr txBox="1"/>
          <p:nvPr/>
        </p:nvSpPr>
        <p:spPr>
          <a:xfrm>
            <a:off x="5896112" y="6237312"/>
            <a:ext cx="52565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/>
              <a:t>DELL’ALUNNA FELICIA COPPA della 5^B</a:t>
            </a:r>
          </a:p>
        </p:txBody>
      </p:sp>
    </p:spTree>
    <p:extLst>
      <p:ext uri="{BB962C8B-B14F-4D97-AF65-F5344CB8AC3E}">
        <p14:creationId xmlns:p14="http://schemas.microsoft.com/office/powerpoint/2010/main" val="29945948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Segnaposto contenuto 13"/>
          <p:cNvSpPr>
            <a:spLocks noGrp="1"/>
          </p:cNvSpPr>
          <p:nvPr>
            <p:ph idx="1"/>
          </p:nvPr>
        </p:nvSpPr>
        <p:spPr>
          <a:xfrm>
            <a:off x="333772" y="116632"/>
            <a:ext cx="11593287" cy="6480720"/>
          </a:xfrm>
        </p:spPr>
        <p:txBody>
          <a:bodyPr rtlCol="0">
            <a:normAutofit/>
          </a:bodyPr>
          <a:lstStyle/>
          <a:p>
            <a:pPr marL="0" indent="0" algn="just">
              <a:buNone/>
            </a:pPr>
            <a:endParaRPr lang="it-IT" sz="3600" dirty="0"/>
          </a:p>
          <a:p>
            <a:pPr marL="0" indent="0" algn="just">
              <a:buNone/>
            </a:pPr>
            <a:endParaRPr lang="it-IT" sz="3600" dirty="0"/>
          </a:p>
          <a:p>
            <a:pPr marL="0" indent="0" algn="just">
              <a:buNone/>
            </a:pPr>
            <a:endParaRPr lang="it-IT" sz="3600" dirty="0"/>
          </a:p>
          <a:p>
            <a:pPr marL="0" indent="0" algn="just">
              <a:buNone/>
            </a:pPr>
            <a:r>
              <a:rPr lang="it-IT" sz="6000" dirty="0">
                <a:solidFill>
                  <a:schemeClr val="accent2">
                    <a:lumMod val="50000"/>
                  </a:schemeClr>
                </a:solidFill>
              </a:rPr>
              <a:t> </a:t>
            </a:r>
          </a:p>
          <a:p>
            <a:pPr marL="0" indent="0" algn="just">
              <a:buNone/>
            </a:pPr>
            <a:endParaRPr lang="it-IT" sz="3600" dirty="0"/>
          </a:p>
        </p:txBody>
      </p:sp>
      <p:sp>
        <p:nvSpPr>
          <p:cNvPr id="2" name="CasellaDiTesto 1">
            <a:extLst>
              <a:ext uri="{FF2B5EF4-FFF2-40B4-BE49-F238E27FC236}">
                <a16:creationId xmlns:a16="http://schemas.microsoft.com/office/drawing/2014/main" id="{AA08205D-87B0-404E-9FE8-072534A29906}"/>
              </a:ext>
            </a:extLst>
          </p:cNvPr>
          <p:cNvSpPr txBox="1"/>
          <p:nvPr/>
        </p:nvSpPr>
        <p:spPr>
          <a:xfrm>
            <a:off x="693812" y="836712"/>
            <a:ext cx="11158560" cy="65556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200" dirty="0"/>
              <a:t>I LOGHI SONO STATI QUINDI ELABORATI E ADATTATI CON PHOTOSHOP </a:t>
            </a:r>
            <a:r>
              <a:rPr lang="it-IT" sz="3200" b="1" dirty="0"/>
              <a:t>NELL’ATELIER DIGITALE </a:t>
            </a:r>
            <a:r>
              <a:rPr lang="it-IT" sz="3200" dirty="0"/>
              <a:t>DAGLI ALUNNI </a:t>
            </a:r>
          </a:p>
          <a:p>
            <a:r>
              <a:rPr lang="it-IT" sz="3200" dirty="0"/>
              <a:t>DELLA </a:t>
            </a:r>
            <a:r>
              <a:rPr lang="it-IT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 </a:t>
            </a:r>
            <a:r>
              <a:rPr lang="it-IT" sz="3200" dirty="0"/>
              <a:t>A USANDO I TABLET IN DOTAZIONE E ASSEMBLANDO </a:t>
            </a:r>
            <a:r>
              <a:rPr lang="it-IT" sz="3200" b="1" u="sng" dirty="0"/>
              <a:t>L’INVITO PER L’EVENTO   </a:t>
            </a:r>
          </a:p>
          <a:p>
            <a:endParaRPr lang="it-IT" sz="3200" dirty="0"/>
          </a:p>
          <a:p>
            <a:r>
              <a:rPr lang="it-IT" sz="3200" dirty="0"/>
              <a:t>QUINDI SI SONO DEDICATI AL </a:t>
            </a:r>
            <a:r>
              <a:rPr lang="it-IT" sz="3200" u="sng" dirty="0"/>
              <a:t>LOGO SU MAGLIETTA IMPRIMENDOLO</a:t>
            </a:r>
            <a:r>
              <a:rPr lang="it-IT" sz="3200" dirty="0"/>
              <a:t> USANDO LA STAMPANTE AD ALTA DEFINIZIONE, FOGLI TRANSFER E LA PRESSA A CALDO </a:t>
            </a:r>
            <a:r>
              <a:rPr lang="it-IT" sz="1600" dirty="0"/>
              <a:t>(QUEST’ULTIMA UTILIZZATA SOLO DAL DOCENTE PER MOTIVI DI SICUREZZA)</a:t>
            </a:r>
          </a:p>
          <a:p>
            <a:r>
              <a:rPr lang="it-IT" sz="3200" dirty="0"/>
              <a:t>                                              </a:t>
            </a:r>
          </a:p>
          <a:p>
            <a:r>
              <a:rPr lang="it-IT" sz="2800" b="1" dirty="0"/>
              <a:t>LE VENTI MAGLIETTE PRODOTTE</a:t>
            </a:r>
          </a:p>
          <a:p>
            <a:r>
              <a:rPr lang="it-IT" sz="2800" b="1" dirty="0"/>
              <a:t>VERRANNO UTILIZZATE QUALE COSTUME </a:t>
            </a:r>
          </a:p>
          <a:p>
            <a:r>
              <a:rPr lang="it-IT" sz="2800" b="1" dirty="0"/>
              <a:t>DI SCENA DURANTE LA RAPPRESENTAZIONE</a:t>
            </a:r>
          </a:p>
          <a:p>
            <a:endParaRPr lang="it-IT" sz="3200" dirty="0"/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7F6CEE98-BBB1-4026-A9C1-07AE64BCF6E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80027" y="4710255"/>
            <a:ext cx="3384376" cy="20536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10422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Segnaposto contenuto 13"/>
          <p:cNvSpPr>
            <a:spLocks noGrp="1"/>
          </p:cNvSpPr>
          <p:nvPr>
            <p:ph idx="1"/>
          </p:nvPr>
        </p:nvSpPr>
        <p:spPr>
          <a:xfrm>
            <a:off x="333772" y="116632"/>
            <a:ext cx="11593287" cy="6480720"/>
          </a:xfrm>
        </p:spPr>
        <p:txBody>
          <a:bodyPr rtlCol="0">
            <a:normAutofit/>
          </a:bodyPr>
          <a:lstStyle/>
          <a:p>
            <a:pPr marL="0" indent="0" algn="just">
              <a:buNone/>
            </a:pPr>
            <a:endParaRPr lang="it-IT" sz="3600" dirty="0"/>
          </a:p>
          <a:p>
            <a:pPr marL="0" indent="0" algn="just">
              <a:buNone/>
            </a:pPr>
            <a:endParaRPr lang="it-IT" sz="3600" dirty="0"/>
          </a:p>
          <a:p>
            <a:pPr marL="0" indent="0" algn="just">
              <a:buNone/>
            </a:pPr>
            <a:endParaRPr lang="it-IT" sz="3600" dirty="0"/>
          </a:p>
          <a:p>
            <a:pPr marL="0" indent="0" algn="just">
              <a:buNone/>
            </a:pPr>
            <a:r>
              <a:rPr lang="it-IT" sz="6000" dirty="0">
                <a:solidFill>
                  <a:schemeClr val="accent2">
                    <a:lumMod val="50000"/>
                  </a:schemeClr>
                </a:solidFill>
              </a:rPr>
              <a:t> </a:t>
            </a:r>
          </a:p>
          <a:p>
            <a:pPr marL="0" indent="0" algn="just">
              <a:buNone/>
            </a:pPr>
            <a:endParaRPr lang="it-IT" sz="3600" dirty="0"/>
          </a:p>
        </p:txBody>
      </p:sp>
      <p:sp>
        <p:nvSpPr>
          <p:cNvPr id="2" name="CasellaDiTesto 1">
            <a:extLst>
              <a:ext uri="{FF2B5EF4-FFF2-40B4-BE49-F238E27FC236}">
                <a16:creationId xmlns:a16="http://schemas.microsoft.com/office/drawing/2014/main" id="{AA08205D-87B0-404E-9FE8-072534A29906}"/>
              </a:ext>
            </a:extLst>
          </p:cNvPr>
          <p:cNvSpPr txBox="1"/>
          <p:nvPr/>
        </p:nvSpPr>
        <p:spPr>
          <a:xfrm>
            <a:off x="0" y="836712"/>
            <a:ext cx="11852372" cy="5509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200" dirty="0"/>
              <a:t>SI ATTIVAVA LA CONVENZIONE TRA L’IIS LAGRANGIA DI VERCELLI E IL NOSTRO ISTITUTO COSÌ CHE LA PROF.SSA GIANOTTI COORDINAVA IL LAVORO DEGLI ALUNNI: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it-IT" sz="3200" dirty="0"/>
              <a:t>DELLA CLASSE </a:t>
            </a:r>
            <a:r>
              <a:rPr lang="it-IT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it-IT" sz="3200" dirty="0"/>
              <a:t>D DELLE MEDIE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it-IT" sz="3200" dirty="0"/>
              <a:t>DEL LICEO ARTISTICO «ALCIATI» DI VERCELLI</a:t>
            </a:r>
            <a:endParaRPr lang="it-IT" sz="1600" dirty="0"/>
          </a:p>
          <a:p>
            <a:r>
              <a:rPr lang="it-IT" sz="3200" dirty="0"/>
              <a:t>                                              </a:t>
            </a:r>
          </a:p>
          <a:p>
            <a:pPr algn="just"/>
            <a:r>
              <a:rPr lang="it-IT" sz="3200" dirty="0"/>
              <a:t>ALL’INTERNO DELL’ATELIER CREATIVO-DIGITALE </a:t>
            </a:r>
          </a:p>
          <a:p>
            <a:pPr algn="just"/>
            <a:r>
              <a:rPr lang="it-IT" sz="3200" dirty="0"/>
              <a:t>PER </a:t>
            </a:r>
            <a:r>
              <a:rPr lang="it-IT" sz="3200" b="1" dirty="0"/>
              <a:t>REALIZZARE LE SCENOGRAFIE  PER LO SPETTACOLO</a:t>
            </a:r>
          </a:p>
          <a:p>
            <a:pPr algn="just"/>
            <a:r>
              <a:rPr lang="it-IT" sz="3200" dirty="0"/>
              <a:t>UTILIZZANDO MATERIALI DI RECUPERO (PVC, CARTONE, FILO DI FERRO E STOFFE DIPINTE)</a:t>
            </a:r>
          </a:p>
          <a:p>
            <a:endParaRPr lang="it-IT" sz="3200" dirty="0"/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5F4273B2-48A5-4E60-8B46-24EDFCCBD08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75081" y="5345832"/>
            <a:ext cx="3813744" cy="15121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35176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Segnaposto contenuto 13"/>
          <p:cNvSpPr>
            <a:spLocks noGrp="1"/>
          </p:cNvSpPr>
          <p:nvPr>
            <p:ph idx="1"/>
          </p:nvPr>
        </p:nvSpPr>
        <p:spPr>
          <a:xfrm>
            <a:off x="333772" y="116632"/>
            <a:ext cx="11593287" cy="6480720"/>
          </a:xfrm>
        </p:spPr>
        <p:txBody>
          <a:bodyPr rtlCol="0">
            <a:normAutofit/>
          </a:bodyPr>
          <a:lstStyle/>
          <a:p>
            <a:pPr marL="0" indent="0" algn="just">
              <a:buNone/>
            </a:pPr>
            <a:endParaRPr lang="it-IT" sz="3600" dirty="0"/>
          </a:p>
          <a:p>
            <a:pPr marL="0" indent="0" algn="just">
              <a:buNone/>
            </a:pPr>
            <a:endParaRPr lang="it-IT" sz="3600" dirty="0"/>
          </a:p>
          <a:p>
            <a:pPr marL="0" indent="0" algn="just">
              <a:buNone/>
            </a:pPr>
            <a:r>
              <a:rPr lang="it-IT" sz="6000" dirty="0">
                <a:solidFill>
                  <a:schemeClr val="accent2">
                    <a:lumMod val="50000"/>
                  </a:schemeClr>
                </a:solidFill>
              </a:rPr>
              <a:t> </a:t>
            </a:r>
          </a:p>
          <a:p>
            <a:pPr marL="0" indent="0" algn="just">
              <a:buNone/>
            </a:pPr>
            <a:endParaRPr lang="it-IT" sz="3600" dirty="0"/>
          </a:p>
        </p:txBody>
      </p:sp>
      <p:sp>
        <p:nvSpPr>
          <p:cNvPr id="2" name="CasellaDiTesto 1">
            <a:extLst>
              <a:ext uri="{FF2B5EF4-FFF2-40B4-BE49-F238E27FC236}">
                <a16:creationId xmlns:a16="http://schemas.microsoft.com/office/drawing/2014/main" id="{AA08205D-87B0-404E-9FE8-072534A29906}"/>
              </a:ext>
            </a:extLst>
          </p:cNvPr>
          <p:cNvSpPr txBox="1"/>
          <p:nvPr/>
        </p:nvSpPr>
        <p:spPr>
          <a:xfrm>
            <a:off x="168226" y="305068"/>
            <a:ext cx="11852372" cy="66787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t-IT" sz="2800" dirty="0"/>
              <a:t>SI ARRIVAVA COSÌ ALLO SPETTACOLO  FINALE  DEL 1 GIUGNO 2018 MAGISTRALMENTE ORGANIZZATO E COORDINATO DALLA PROFESSORESSA JACASSI </a:t>
            </a:r>
          </a:p>
          <a:p>
            <a:pPr algn="just"/>
            <a:r>
              <a:rPr lang="it-IT" sz="2800" dirty="0"/>
              <a:t>E PREPARATO NEL CORSO DI CIRCA DUE MESI DI PROVE (IN ORARIO EXTRACURRICOLARE) CON I RAGAZZI DEL GRUPPO TEATRALE DELLA MEDIA FERRARI:</a:t>
            </a:r>
          </a:p>
          <a:p>
            <a:pPr algn="just"/>
            <a:r>
              <a:rPr lang="it-IT" sz="2800" dirty="0"/>
              <a:t>PATRUCCO DAVIDE, FRANCAZIO VALENTINA, SERRAIN GABRIELE, LIMO CRISTIAN (1C), ULLIO SIMONE, AKA  S. (1D), DE FAZIO ENEA (1A1), CORRAIN GABRIEL (2A), SOMAGLINO MATTEO (2A1), STERI LORENZO (3E)</a:t>
            </a:r>
          </a:p>
          <a:p>
            <a:pPr algn="just"/>
            <a:endParaRPr lang="it-IT" sz="2800" dirty="0"/>
          </a:p>
          <a:p>
            <a:pPr algn="just"/>
            <a:r>
              <a:rPr lang="it-IT" sz="2800" dirty="0"/>
              <a:t>Contribuiranno fattivamente alla realizzazione </a:t>
            </a:r>
          </a:p>
          <a:p>
            <a:pPr algn="just"/>
            <a:r>
              <a:rPr lang="it-IT" sz="2800" dirty="0"/>
              <a:t>dello spettacolo in qualità di voci narranti:</a:t>
            </a:r>
          </a:p>
          <a:p>
            <a:pPr algn="just"/>
            <a:r>
              <a:rPr lang="it-IT" sz="2800" dirty="0"/>
              <a:t>POLETTO ROSSANA e NONNE CATERINA(3D)              </a:t>
            </a:r>
          </a:p>
          <a:p>
            <a:endParaRPr lang="it-IT" sz="3200" dirty="0"/>
          </a:p>
          <a:p>
            <a:endParaRPr lang="it-IT" sz="3200" dirty="0"/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3F584348-BAF9-44F7-AD39-D85097488E2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42684" y="4293096"/>
            <a:ext cx="3384375" cy="23767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2216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Segnaposto contenuto 13"/>
          <p:cNvSpPr>
            <a:spLocks noGrp="1"/>
          </p:cNvSpPr>
          <p:nvPr>
            <p:ph idx="1"/>
          </p:nvPr>
        </p:nvSpPr>
        <p:spPr>
          <a:xfrm>
            <a:off x="333772" y="116632"/>
            <a:ext cx="11593287" cy="6480720"/>
          </a:xfrm>
        </p:spPr>
        <p:txBody>
          <a:bodyPr rtlCol="0">
            <a:normAutofit/>
          </a:bodyPr>
          <a:lstStyle/>
          <a:p>
            <a:pPr marL="0" indent="0" algn="just">
              <a:buNone/>
            </a:pPr>
            <a:endParaRPr lang="it-IT" sz="3600" dirty="0"/>
          </a:p>
          <a:p>
            <a:pPr marL="0" indent="0" algn="just">
              <a:buNone/>
            </a:pPr>
            <a:endParaRPr lang="it-IT" sz="3600" dirty="0"/>
          </a:p>
          <a:p>
            <a:pPr marL="0" indent="0" algn="just">
              <a:buNone/>
            </a:pPr>
            <a:endParaRPr lang="it-IT" sz="3600" dirty="0"/>
          </a:p>
          <a:p>
            <a:pPr marL="0" indent="0" algn="just">
              <a:buNone/>
            </a:pPr>
            <a:r>
              <a:rPr lang="it-IT" sz="6000" dirty="0">
                <a:solidFill>
                  <a:schemeClr val="accent2">
                    <a:lumMod val="50000"/>
                  </a:schemeClr>
                </a:solidFill>
              </a:rPr>
              <a:t> </a:t>
            </a:r>
          </a:p>
          <a:p>
            <a:pPr marL="0" indent="0" algn="just">
              <a:buNone/>
            </a:pPr>
            <a:endParaRPr lang="it-IT" sz="3600" dirty="0"/>
          </a:p>
        </p:txBody>
      </p:sp>
      <p:sp>
        <p:nvSpPr>
          <p:cNvPr id="2" name="CasellaDiTesto 1">
            <a:extLst>
              <a:ext uri="{FF2B5EF4-FFF2-40B4-BE49-F238E27FC236}">
                <a16:creationId xmlns:a16="http://schemas.microsoft.com/office/drawing/2014/main" id="{AA08205D-87B0-404E-9FE8-072534A29906}"/>
              </a:ext>
            </a:extLst>
          </p:cNvPr>
          <p:cNvSpPr txBox="1"/>
          <p:nvPr/>
        </p:nvSpPr>
        <p:spPr>
          <a:xfrm>
            <a:off x="74686" y="836712"/>
            <a:ext cx="11996389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200" dirty="0"/>
              <a:t>L’ARGOMENTO DELLO SPETTACOLO È IL VIAGGIO </a:t>
            </a:r>
          </a:p>
          <a:p>
            <a:r>
              <a:rPr lang="it-IT" sz="3200" dirty="0"/>
              <a:t>PERCHÈ COME SCRIVEVA JACK KEROUAC IN «</a:t>
            </a:r>
            <a:r>
              <a:rPr lang="it-IT" sz="3200" i="1" dirty="0"/>
              <a:t>ON THE ROAD</a:t>
            </a:r>
            <a:r>
              <a:rPr lang="it-IT" sz="3200" dirty="0"/>
              <a:t>»: </a:t>
            </a:r>
          </a:p>
          <a:p>
            <a:endParaRPr lang="it-IT" sz="3200" dirty="0"/>
          </a:p>
          <a:p>
            <a:r>
              <a:rPr lang="it-IT" sz="3200" i="1" dirty="0"/>
              <a:t>«Le nostre valigie erano di nuovo ammucchiate sul marciapiede e avevamo molta strada da fare.  Ma non importava, la strada è la vita».</a:t>
            </a:r>
            <a:br>
              <a:rPr lang="it-IT" sz="3200" i="1" dirty="0"/>
            </a:br>
            <a:endParaRPr lang="it-IT" sz="3200" i="1" dirty="0"/>
          </a:p>
          <a:p>
            <a:endParaRPr lang="it-IT" sz="3200" dirty="0"/>
          </a:p>
        </p:txBody>
      </p:sp>
      <p:pic>
        <p:nvPicPr>
          <p:cNvPr id="7" name="Immagine 6">
            <a:extLst>
              <a:ext uri="{FF2B5EF4-FFF2-40B4-BE49-F238E27FC236}">
                <a16:creationId xmlns:a16="http://schemas.microsoft.com/office/drawing/2014/main" id="{8D4A5DA0-8154-4BE7-ACA4-853BFB75D18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772" y="3766096"/>
            <a:ext cx="2347099" cy="2952328"/>
          </a:xfrm>
          <a:prstGeom prst="rect">
            <a:avLst/>
          </a:prstGeom>
        </p:spPr>
      </p:pic>
      <p:pic>
        <p:nvPicPr>
          <p:cNvPr id="11" name="Immagine 10">
            <a:extLst>
              <a:ext uri="{FF2B5EF4-FFF2-40B4-BE49-F238E27FC236}">
                <a16:creationId xmlns:a16="http://schemas.microsoft.com/office/drawing/2014/main" id="{2258850A-79F8-4E38-9CDB-81F49CFA8AD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18148" y="4149080"/>
            <a:ext cx="4286250" cy="2124521"/>
          </a:xfrm>
          <a:prstGeom prst="rect">
            <a:avLst/>
          </a:prstGeom>
        </p:spPr>
      </p:pic>
      <p:pic>
        <p:nvPicPr>
          <p:cNvPr id="13" name="Immagine 12">
            <a:extLst>
              <a:ext uri="{FF2B5EF4-FFF2-40B4-BE49-F238E27FC236}">
                <a16:creationId xmlns:a16="http://schemas.microsoft.com/office/drawing/2014/main" id="{D7293D3B-2C7D-4981-B2A8-109BB1A0788E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143" t="8104" r="-963" b="4195"/>
          <a:stretch/>
        </p:blipFill>
        <p:spPr>
          <a:xfrm>
            <a:off x="8620575" y="3789041"/>
            <a:ext cx="3269526" cy="27363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85019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Segnaposto contenuto 13"/>
          <p:cNvSpPr>
            <a:spLocks noGrp="1"/>
          </p:cNvSpPr>
          <p:nvPr>
            <p:ph idx="1"/>
          </p:nvPr>
        </p:nvSpPr>
        <p:spPr>
          <a:xfrm>
            <a:off x="333772" y="116632"/>
            <a:ext cx="11593287" cy="6480720"/>
          </a:xfrm>
        </p:spPr>
        <p:txBody>
          <a:bodyPr rtlCol="0">
            <a:normAutofit/>
          </a:bodyPr>
          <a:lstStyle/>
          <a:p>
            <a:pPr marL="0" indent="0" algn="just">
              <a:buNone/>
            </a:pPr>
            <a:endParaRPr lang="it-IT" sz="3600" dirty="0"/>
          </a:p>
          <a:p>
            <a:pPr marL="0" indent="0" algn="just">
              <a:buNone/>
            </a:pPr>
            <a:endParaRPr lang="it-IT" sz="3600" dirty="0"/>
          </a:p>
          <a:p>
            <a:pPr marL="0" indent="0" algn="just">
              <a:buNone/>
            </a:pPr>
            <a:endParaRPr lang="it-IT" sz="3600" dirty="0"/>
          </a:p>
          <a:p>
            <a:pPr marL="0" indent="0" algn="just">
              <a:buNone/>
            </a:pPr>
            <a:r>
              <a:rPr lang="it-IT" sz="6000" dirty="0">
                <a:solidFill>
                  <a:schemeClr val="accent2">
                    <a:lumMod val="50000"/>
                  </a:schemeClr>
                </a:solidFill>
              </a:rPr>
              <a:t> </a:t>
            </a:r>
          </a:p>
          <a:p>
            <a:pPr marL="0" indent="0" algn="just">
              <a:buNone/>
            </a:pPr>
            <a:endParaRPr lang="it-IT" sz="3600" dirty="0"/>
          </a:p>
        </p:txBody>
      </p:sp>
      <p:sp>
        <p:nvSpPr>
          <p:cNvPr id="2" name="CasellaDiTesto 1">
            <a:extLst>
              <a:ext uri="{FF2B5EF4-FFF2-40B4-BE49-F238E27FC236}">
                <a16:creationId xmlns:a16="http://schemas.microsoft.com/office/drawing/2014/main" id="{AA08205D-87B0-404E-9FE8-072534A29906}"/>
              </a:ext>
            </a:extLst>
          </p:cNvPr>
          <p:cNvSpPr txBox="1"/>
          <p:nvPr/>
        </p:nvSpPr>
        <p:spPr>
          <a:xfrm>
            <a:off x="74687" y="836712"/>
            <a:ext cx="11852372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4000" dirty="0"/>
              <a:t>L’IC FERRARI AUGURA A TUTTI</a:t>
            </a:r>
          </a:p>
          <a:p>
            <a:pPr algn="ctr"/>
            <a:r>
              <a:rPr lang="it-IT" sz="4000" dirty="0"/>
              <a:t> BUON DIVERTIMENTO!</a:t>
            </a:r>
          </a:p>
          <a:p>
            <a:pPr algn="ctr"/>
            <a:r>
              <a:rPr lang="it-IT" sz="4000" dirty="0"/>
              <a:t>E COME ERA SOLITO DIRE LUIGI PIRANDELLO:</a:t>
            </a:r>
          </a:p>
          <a:p>
            <a:pPr algn="ctr"/>
            <a:r>
              <a:rPr lang="it-IT" sz="4000" dirty="0"/>
              <a:t>«SI ALZI IL SIPARIO!»</a:t>
            </a:r>
          </a:p>
          <a:p>
            <a:pPr algn="ctr"/>
            <a:endParaRPr lang="it-IT" sz="4000" dirty="0"/>
          </a:p>
          <a:p>
            <a:pPr algn="ctr"/>
            <a:r>
              <a:rPr lang="it-IT" sz="4000" dirty="0"/>
              <a:t>  </a:t>
            </a:r>
          </a:p>
        </p:txBody>
      </p:sp>
      <p:pic>
        <p:nvPicPr>
          <p:cNvPr id="12" name="Immagine 11">
            <a:extLst>
              <a:ext uri="{FF2B5EF4-FFF2-40B4-BE49-F238E27FC236}">
                <a16:creationId xmlns:a16="http://schemas.microsoft.com/office/drawing/2014/main" id="{F8C85F2C-3254-4BCA-8E5E-93396E344E28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224"/>
          <a:stretch/>
        </p:blipFill>
        <p:spPr>
          <a:xfrm>
            <a:off x="2998068" y="3249666"/>
            <a:ext cx="6628606" cy="3501202"/>
          </a:xfrm>
          <a:prstGeom prst="rect">
            <a:avLst/>
          </a:prstGeom>
        </p:spPr>
      </p:pic>
      <p:sp>
        <p:nvSpPr>
          <p:cNvPr id="15" name="CasellaDiTesto 14">
            <a:extLst>
              <a:ext uri="{FF2B5EF4-FFF2-40B4-BE49-F238E27FC236}">
                <a16:creationId xmlns:a16="http://schemas.microsoft.com/office/drawing/2014/main" id="{5A535BD9-1DD3-4BA2-A5C2-A9A4BA52E0D7}"/>
              </a:ext>
            </a:extLst>
          </p:cNvPr>
          <p:cNvSpPr txBox="1"/>
          <p:nvPr/>
        </p:nvSpPr>
        <p:spPr>
          <a:xfrm>
            <a:off x="10014964" y="6316091"/>
            <a:ext cx="216023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200" dirty="0"/>
              <a:t>Presentazione by </a:t>
            </a:r>
          </a:p>
          <a:p>
            <a:r>
              <a:rPr lang="it-IT" sz="1200" dirty="0"/>
              <a:t>Prof. De Fazio 2018</a:t>
            </a:r>
          </a:p>
        </p:txBody>
      </p:sp>
    </p:spTree>
    <p:extLst>
      <p:ext uri="{BB962C8B-B14F-4D97-AF65-F5344CB8AC3E}">
        <p14:creationId xmlns:p14="http://schemas.microsoft.com/office/powerpoint/2010/main" val="21451559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Segnaposto contenuto 13"/>
          <p:cNvSpPr>
            <a:spLocks noGrp="1"/>
          </p:cNvSpPr>
          <p:nvPr>
            <p:ph idx="1"/>
          </p:nvPr>
        </p:nvSpPr>
        <p:spPr>
          <a:xfrm>
            <a:off x="477788" y="531676"/>
            <a:ext cx="11103025" cy="3247256"/>
          </a:xfrm>
        </p:spPr>
        <p:txBody>
          <a:bodyPr rtlCol="0">
            <a:normAutofit/>
          </a:bodyPr>
          <a:lstStyle/>
          <a:p>
            <a:pPr rtl="0"/>
            <a:r>
              <a:rPr lang="it-IT" sz="3600" b="1" dirty="0">
                <a:solidFill>
                  <a:schemeClr val="accent1">
                    <a:lumMod val="75000"/>
                  </a:schemeClr>
                </a:solidFill>
              </a:rPr>
              <a:t>VENERDÌ </a:t>
            </a:r>
            <a:r>
              <a:rPr lang="it-IT" sz="36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it-IT" sz="3600" b="1" dirty="0">
                <a:solidFill>
                  <a:schemeClr val="accent1">
                    <a:lumMod val="75000"/>
                  </a:schemeClr>
                </a:solidFill>
              </a:rPr>
              <a:t> GIUGNO </a:t>
            </a:r>
            <a:r>
              <a:rPr lang="it-IT" sz="36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2018</a:t>
            </a:r>
          </a:p>
          <a:p>
            <a:pPr rtl="0"/>
            <a:r>
              <a:rPr lang="it-IT" sz="3600" b="1" dirty="0">
                <a:solidFill>
                  <a:schemeClr val="accent1">
                    <a:lumMod val="75000"/>
                  </a:schemeClr>
                </a:solidFill>
              </a:rPr>
              <a:t>INAUGURAZIONE DELL’ATELIER DIGITALE</a:t>
            </a:r>
          </a:p>
          <a:p>
            <a:pPr rtl="0"/>
            <a:r>
              <a:rPr lang="it-IT" sz="3600" b="1" dirty="0">
                <a:solidFill>
                  <a:schemeClr val="accent1">
                    <a:lumMod val="75000"/>
                  </a:schemeClr>
                </a:solidFill>
              </a:rPr>
              <a:t> PRESENTAZIONE DELLO SPETTACOLO REALIZZATO MEDIANTE IL SUO UTILIZZO DIDATTICO-PRATICO (LEARNING BY DOING)</a:t>
            </a:r>
          </a:p>
          <a:p>
            <a:pPr rtl="0"/>
            <a:endParaRPr lang="it-IT" dirty="0"/>
          </a:p>
        </p:txBody>
      </p:sp>
      <p:pic>
        <p:nvPicPr>
          <p:cNvPr id="3" name="Immagine 2">
            <a:extLst>
              <a:ext uri="{FF2B5EF4-FFF2-40B4-BE49-F238E27FC236}">
                <a16:creationId xmlns:a16="http://schemas.microsoft.com/office/drawing/2014/main" id="{0B7DB8B4-37AC-4110-BCC7-0849000BCD2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7788" y="3754524"/>
            <a:ext cx="5069384" cy="2239143"/>
          </a:xfrm>
          <a:prstGeom prst="rect">
            <a:avLst/>
          </a:prstGeom>
        </p:spPr>
      </p:pic>
      <p:pic>
        <p:nvPicPr>
          <p:cNvPr id="5" name="Immagine 4">
            <a:extLst>
              <a:ext uri="{FF2B5EF4-FFF2-40B4-BE49-F238E27FC236}">
                <a16:creationId xmlns:a16="http://schemas.microsoft.com/office/drawing/2014/main" id="{DA063440-DF9F-4882-B399-169A730E444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82844" y="188640"/>
            <a:ext cx="1924247" cy="1731404"/>
          </a:xfrm>
          <a:prstGeom prst="rect">
            <a:avLst/>
          </a:prstGeom>
        </p:spPr>
      </p:pic>
      <p:pic>
        <p:nvPicPr>
          <p:cNvPr id="9" name="Immagine 8">
            <a:extLst>
              <a:ext uri="{FF2B5EF4-FFF2-40B4-BE49-F238E27FC236}">
                <a16:creationId xmlns:a16="http://schemas.microsoft.com/office/drawing/2014/main" id="{441040EE-1E72-431C-87AD-E79DD8D72E7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83524" y="3778932"/>
            <a:ext cx="4089177" cy="22391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67234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Segnaposto contenuto 13"/>
          <p:cNvSpPr>
            <a:spLocks noGrp="1"/>
          </p:cNvSpPr>
          <p:nvPr>
            <p:ph idx="1"/>
          </p:nvPr>
        </p:nvSpPr>
        <p:spPr>
          <a:xfrm>
            <a:off x="1293813" y="531676"/>
            <a:ext cx="10287000" cy="5705636"/>
          </a:xfrm>
        </p:spPr>
        <p:txBody>
          <a:bodyPr rtlCol="0">
            <a:normAutofit/>
          </a:bodyPr>
          <a:lstStyle/>
          <a:p>
            <a:pPr marL="0" indent="0" algn="just">
              <a:buNone/>
            </a:pPr>
            <a:r>
              <a:rPr lang="it-IT" sz="3600" b="1" dirty="0"/>
              <a:t>NELL’ANNO SCOLASTICO </a:t>
            </a:r>
            <a:r>
              <a:rPr lang="it-IT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2017/18 </a:t>
            </a:r>
            <a:r>
              <a:rPr lang="it-IT" sz="3600" b="1" dirty="0"/>
              <a:t>L’ISTITUTO FERRARI È RISULTATO VINCITORE DI UN BANDO PON PER LA  REALIZZAZIONE DI UN AMBIENTE EDUCATIVO INNOVATIVO CHE FOSSE:</a:t>
            </a:r>
          </a:p>
          <a:p>
            <a:pPr algn="just"/>
            <a:r>
              <a:rPr lang="it-IT" sz="3600" b="1" dirty="0"/>
              <a:t>STIMOLANTE PER L’APPRENDIMENTO</a:t>
            </a:r>
          </a:p>
          <a:p>
            <a:pPr algn="just"/>
            <a:r>
              <a:rPr lang="it-IT" sz="3600" b="1" dirty="0"/>
              <a:t>CHE PRIVILEGIASSE GLI ASPETTI PRATICI</a:t>
            </a:r>
          </a:p>
          <a:p>
            <a:pPr algn="just"/>
            <a:r>
              <a:rPr lang="it-IT" sz="3600" b="1" dirty="0"/>
              <a:t>INCLUSIVO PER OGNI ORDINE DI SCUOLA </a:t>
            </a:r>
          </a:p>
          <a:p>
            <a:pPr marL="0" indent="0" algn="just">
              <a:buNone/>
            </a:pPr>
            <a:endParaRPr lang="it-IT" sz="3600" dirty="0"/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18E491B7-504D-45B2-B186-962F391E731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3813" y="4869160"/>
            <a:ext cx="4239121" cy="1894756"/>
          </a:xfrm>
          <a:prstGeom prst="rect">
            <a:avLst/>
          </a:prstGeom>
        </p:spPr>
      </p:pic>
      <p:pic>
        <p:nvPicPr>
          <p:cNvPr id="7" name="Immagine 6">
            <a:extLst>
              <a:ext uri="{FF2B5EF4-FFF2-40B4-BE49-F238E27FC236}">
                <a16:creationId xmlns:a16="http://schemas.microsoft.com/office/drawing/2014/main" id="{AA873549-F220-4C4E-93A7-689B799D9F8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42684" y="4869160"/>
            <a:ext cx="3506426" cy="18947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11228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Segnaposto contenuto 13"/>
          <p:cNvSpPr>
            <a:spLocks noGrp="1"/>
          </p:cNvSpPr>
          <p:nvPr>
            <p:ph idx="1"/>
          </p:nvPr>
        </p:nvSpPr>
        <p:spPr>
          <a:xfrm>
            <a:off x="333772" y="116632"/>
            <a:ext cx="11593287" cy="6480720"/>
          </a:xfrm>
        </p:spPr>
        <p:txBody>
          <a:bodyPr rtlCol="0">
            <a:normAutofit fontScale="92500" lnSpcReduction="20000"/>
          </a:bodyPr>
          <a:lstStyle/>
          <a:p>
            <a:pPr marL="0" indent="0" algn="just">
              <a:buNone/>
            </a:pPr>
            <a:r>
              <a:rPr lang="it-IT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È STATO COSÌ POSSIBILE DOTARE L’AULA-ATELIER DEI SEGUENTI MATERIALI:</a:t>
            </a:r>
          </a:p>
          <a:p>
            <a:pPr algn="just"/>
            <a:r>
              <a:rPr lang="it-IT" sz="3000" b="1" dirty="0"/>
              <a:t>LIM PORTATILE AFFINCHÈ SI POTESSE SPOSTARE IN OGNI PUNTO DELL’AULA O FUORI DI ESSA SECONDO LE ESIGENZE</a:t>
            </a:r>
          </a:p>
          <a:p>
            <a:pPr algn="just"/>
            <a:r>
              <a:rPr lang="it-IT" sz="3000" b="1" dirty="0"/>
              <a:t>SMART TV INTERNET READY CON DVD E SUPPORTO PER LO SPOSTAMENTO</a:t>
            </a:r>
          </a:p>
          <a:p>
            <a:pPr algn="just"/>
            <a:r>
              <a:rPr lang="it-IT" sz="3000" b="1" dirty="0"/>
              <a:t>10 TABLET IBRIDI PER LA RICERCA E L’ELABORAZIONE TESTUALE E GRAFICA CON SOFTWARE PER STORYTELLING KIT LEGO </a:t>
            </a:r>
          </a:p>
          <a:p>
            <a:pPr algn="just"/>
            <a:r>
              <a:rPr lang="it-IT" sz="3000" b="1" dirty="0"/>
              <a:t>6 MICROSCOPI ELETTRONICI DIGITALI</a:t>
            </a:r>
          </a:p>
          <a:p>
            <a:pPr algn="just"/>
            <a:r>
              <a:rPr lang="it-IT" sz="3000" b="1" dirty="0"/>
              <a:t>STAMPANTE </a:t>
            </a:r>
            <a:r>
              <a:rPr lang="it-IT" sz="3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3D</a:t>
            </a:r>
            <a:r>
              <a:rPr lang="it-IT" sz="3000" b="1" dirty="0"/>
              <a:t> CON SCANNER PORTATILE PER LA PRODUZIONE DI PICCOLI OGGETTI </a:t>
            </a:r>
          </a:p>
          <a:p>
            <a:pPr algn="just"/>
            <a:r>
              <a:rPr lang="it-IT" sz="3000" b="1" dirty="0"/>
              <a:t>STAMPANTE LASER A COLORI PER PRODUZIONE GRAFICA DI QUALITÁ</a:t>
            </a:r>
          </a:p>
          <a:p>
            <a:pPr algn="just"/>
            <a:r>
              <a:rPr lang="it-IT" sz="3000" b="1" dirty="0"/>
              <a:t>PRESSA A CALDO PER MAGLIETTE</a:t>
            </a:r>
          </a:p>
          <a:p>
            <a:pPr algn="just"/>
            <a:r>
              <a:rPr lang="it-IT" sz="3000" b="1" dirty="0"/>
              <a:t>MACCHINA TAGLIA E CUCI PER LAVORI TESSILI </a:t>
            </a:r>
          </a:p>
          <a:p>
            <a:pPr algn="just"/>
            <a:endParaRPr lang="it-IT" sz="3600" dirty="0"/>
          </a:p>
        </p:txBody>
      </p:sp>
      <p:pic>
        <p:nvPicPr>
          <p:cNvPr id="7" name="Immagine 6">
            <a:extLst>
              <a:ext uri="{FF2B5EF4-FFF2-40B4-BE49-F238E27FC236}">
                <a16:creationId xmlns:a16="http://schemas.microsoft.com/office/drawing/2014/main" id="{AA873549-F220-4C4E-93A7-689B799D9F8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30716" y="5335612"/>
            <a:ext cx="3180658" cy="12617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4722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Segnaposto contenuto 13"/>
          <p:cNvSpPr>
            <a:spLocks noGrp="1"/>
          </p:cNvSpPr>
          <p:nvPr>
            <p:ph idx="1"/>
          </p:nvPr>
        </p:nvSpPr>
        <p:spPr>
          <a:xfrm>
            <a:off x="333772" y="116632"/>
            <a:ext cx="11593287" cy="6480720"/>
          </a:xfrm>
        </p:spPr>
        <p:txBody>
          <a:bodyPr rtlCol="0">
            <a:normAutofit/>
          </a:bodyPr>
          <a:lstStyle/>
          <a:p>
            <a:pPr marL="0" indent="0" algn="just">
              <a:buNone/>
            </a:pPr>
            <a:endParaRPr lang="it-IT" sz="3000" b="1" dirty="0"/>
          </a:p>
          <a:p>
            <a:pPr marL="0" indent="0" algn="just">
              <a:buNone/>
            </a:pPr>
            <a:r>
              <a:rPr lang="it-IT" sz="3000" b="1" dirty="0"/>
              <a:t>CON L’ATELIER DIGITALE IN UNO SPAZIO AMPIO E ACCOGLIENTE PER GLI ALUNNI SI PUÒ:</a:t>
            </a:r>
          </a:p>
          <a:p>
            <a:pPr algn="just"/>
            <a:r>
              <a:rPr lang="it-IT" sz="3200" b="1" dirty="0"/>
              <a:t>REALIZZARE UNA DIDATTICA DELL’IMPARARE FACENDO</a:t>
            </a:r>
          </a:p>
          <a:p>
            <a:pPr algn="just"/>
            <a:r>
              <a:rPr lang="it-IT" sz="3200" b="1" dirty="0"/>
              <a:t>SVILUPPARE IN MODO STIMOLANTE  TUTTI I SAPERI</a:t>
            </a:r>
          </a:p>
          <a:p>
            <a:pPr algn="just"/>
            <a:r>
              <a:rPr lang="it-IT" sz="3200" b="1" dirty="0"/>
              <a:t>CONSOLIDARE I SAPERI SCIENTIFICI E TECNOLOGICI</a:t>
            </a:r>
          </a:p>
          <a:p>
            <a:pPr algn="just"/>
            <a:r>
              <a:rPr lang="it-IT" sz="3200" b="1" dirty="0"/>
              <a:t>INCREMENTARE LE POTENZIALITÀ ARTISTICHE </a:t>
            </a:r>
          </a:p>
          <a:p>
            <a:pPr algn="just"/>
            <a:r>
              <a:rPr lang="it-IT" sz="3200" b="1" dirty="0"/>
              <a:t>MIGLIORARE LE COMPETENZE LINGUISTICHE</a:t>
            </a:r>
          </a:p>
          <a:p>
            <a:pPr marL="0" indent="0" algn="just">
              <a:buNone/>
            </a:pPr>
            <a:r>
              <a:rPr lang="it-IT" sz="3600" dirty="0"/>
              <a:t>                                                      </a:t>
            </a:r>
          </a:p>
        </p:txBody>
      </p:sp>
      <p:pic>
        <p:nvPicPr>
          <p:cNvPr id="3" name="Immagine 2">
            <a:extLst>
              <a:ext uri="{FF2B5EF4-FFF2-40B4-BE49-F238E27FC236}">
                <a16:creationId xmlns:a16="http://schemas.microsoft.com/office/drawing/2014/main" id="{ADE0BB61-82F5-4A1E-8161-3E8BE53D069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7788" y="4941168"/>
            <a:ext cx="3816424" cy="1800200"/>
          </a:xfrm>
          <a:prstGeom prst="rect">
            <a:avLst/>
          </a:prstGeom>
        </p:spPr>
      </p:pic>
      <p:pic>
        <p:nvPicPr>
          <p:cNvPr id="5" name="Immagine 4">
            <a:extLst>
              <a:ext uri="{FF2B5EF4-FFF2-40B4-BE49-F238E27FC236}">
                <a16:creationId xmlns:a16="http://schemas.microsoft.com/office/drawing/2014/main" id="{AFA93109-EC5C-42C9-A7C2-A53D9BA4C0A2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270" t="3282" r="20270" b="3282"/>
          <a:stretch/>
        </p:blipFill>
        <p:spPr>
          <a:xfrm>
            <a:off x="9046740" y="4941168"/>
            <a:ext cx="3083048" cy="18084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7114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Segnaposto contenuto 13"/>
          <p:cNvSpPr>
            <a:spLocks noGrp="1"/>
          </p:cNvSpPr>
          <p:nvPr>
            <p:ph idx="1"/>
          </p:nvPr>
        </p:nvSpPr>
        <p:spPr>
          <a:xfrm>
            <a:off x="333772" y="116632"/>
            <a:ext cx="11593287" cy="6480720"/>
          </a:xfrm>
        </p:spPr>
        <p:txBody>
          <a:bodyPr rtlCol="0">
            <a:normAutofit lnSpcReduction="10000"/>
          </a:bodyPr>
          <a:lstStyle/>
          <a:p>
            <a:pPr marL="0" indent="0" algn="just">
              <a:buNone/>
            </a:pPr>
            <a:endParaRPr lang="it-IT" sz="3600" dirty="0"/>
          </a:p>
          <a:p>
            <a:pPr marL="0" indent="0" algn="just">
              <a:buNone/>
            </a:pPr>
            <a:endParaRPr lang="it-IT" sz="3600" dirty="0"/>
          </a:p>
          <a:p>
            <a:pPr marL="0" indent="0" algn="just">
              <a:buNone/>
            </a:pPr>
            <a:endParaRPr lang="it-IT" sz="3600" dirty="0"/>
          </a:p>
          <a:p>
            <a:pPr marL="0" indent="0" algn="just">
              <a:buNone/>
            </a:pPr>
            <a:r>
              <a:rPr lang="it-IT" sz="4000" b="1" dirty="0"/>
              <a:t>UTILIZZANDO L’ATELIER </a:t>
            </a:r>
          </a:p>
          <a:p>
            <a:pPr marL="0" indent="0" algn="just">
              <a:buNone/>
            </a:pPr>
            <a:r>
              <a:rPr lang="it-IT" sz="4000" b="1" dirty="0"/>
              <a:t>È STATO ALLESTITO UNO SPETTACOLO CHE AVESSE COME ARGOMENTO </a:t>
            </a:r>
            <a:r>
              <a:rPr lang="it-IT" sz="4000" b="1" dirty="0">
                <a:solidFill>
                  <a:srgbClr val="00B0F0"/>
                </a:solidFill>
              </a:rPr>
              <a:t>IL TEMA DEL VIAGGIO IN TUTTI I SUOI ASPETTI</a:t>
            </a:r>
          </a:p>
          <a:p>
            <a:pPr marL="0" indent="0" algn="just">
              <a:buNone/>
            </a:pPr>
            <a:r>
              <a:rPr lang="it-IT" sz="4000" b="1" dirty="0"/>
              <a:t> </a:t>
            </a:r>
            <a:r>
              <a:rPr lang="it-IT" sz="6000" dirty="0">
                <a:solidFill>
                  <a:schemeClr val="accent2">
                    <a:lumMod val="50000"/>
                  </a:schemeClr>
                </a:solidFill>
              </a:rPr>
              <a:t>MA COME ABBIAMO </a:t>
            </a:r>
          </a:p>
          <a:p>
            <a:pPr marL="0" indent="0" algn="just">
              <a:buNone/>
            </a:pPr>
            <a:r>
              <a:rPr lang="it-IT" sz="6000" dirty="0">
                <a:solidFill>
                  <a:schemeClr val="accent2">
                    <a:lumMod val="50000"/>
                  </a:schemeClr>
                </a:solidFill>
              </a:rPr>
              <a:t> AGITO? </a:t>
            </a:r>
          </a:p>
          <a:p>
            <a:pPr marL="0" indent="0" algn="just">
              <a:buNone/>
            </a:pPr>
            <a:endParaRPr lang="it-IT" sz="3600" dirty="0"/>
          </a:p>
        </p:txBody>
      </p:sp>
      <p:pic>
        <p:nvPicPr>
          <p:cNvPr id="7" name="Immagine 6">
            <a:extLst>
              <a:ext uri="{FF2B5EF4-FFF2-40B4-BE49-F238E27FC236}">
                <a16:creationId xmlns:a16="http://schemas.microsoft.com/office/drawing/2014/main" id="{AA873549-F220-4C4E-93A7-689B799D9F8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90417" y="709811"/>
            <a:ext cx="3036641" cy="2088232"/>
          </a:xfrm>
          <a:prstGeom prst="rect">
            <a:avLst/>
          </a:prstGeom>
        </p:spPr>
      </p:pic>
      <p:pic>
        <p:nvPicPr>
          <p:cNvPr id="3" name="Immagine 2">
            <a:extLst>
              <a:ext uri="{FF2B5EF4-FFF2-40B4-BE49-F238E27FC236}">
                <a16:creationId xmlns:a16="http://schemas.microsoft.com/office/drawing/2014/main" id="{007ED768-7F6D-4292-975F-2B119F0930C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26659" y="4077072"/>
            <a:ext cx="3600399" cy="2520280"/>
          </a:xfrm>
          <a:prstGeom prst="rect">
            <a:avLst/>
          </a:prstGeom>
        </p:spPr>
      </p:pic>
      <p:pic>
        <p:nvPicPr>
          <p:cNvPr id="4" name="Immagine 3">
            <a:extLst>
              <a:ext uri="{FF2B5EF4-FFF2-40B4-BE49-F238E27FC236}">
                <a16:creationId xmlns:a16="http://schemas.microsoft.com/office/drawing/2014/main" id="{F6C2E208-3046-4BE2-B00D-35B48D4713B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90216" y="99517"/>
            <a:ext cx="3036642" cy="26814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84287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Segnaposto contenuto 13"/>
          <p:cNvSpPr>
            <a:spLocks noGrp="1"/>
          </p:cNvSpPr>
          <p:nvPr>
            <p:ph idx="1"/>
          </p:nvPr>
        </p:nvSpPr>
        <p:spPr>
          <a:xfrm>
            <a:off x="333772" y="116632"/>
            <a:ext cx="11593287" cy="6480720"/>
          </a:xfrm>
        </p:spPr>
        <p:txBody>
          <a:bodyPr rtlCol="0">
            <a:normAutofit/>
          </a:bodyPr>
          <a:lstStyle/>
          <a:p>
            <a:pPr marL="0" indent="0" algn="just">
              <a:buNone/>
            </a:pPr>
            <a:endParaRPr lang="it-IT" sz="3600" dirty="0"/>
          </a:p>
          <a:p>
            <a:pPr marL="0" indent="0" algn="just">
              <a:buNone/>
            </a:pPr>
            <a:endParaRPr lang="it-IT" sz="3600" dirty="0"/>
          </a:p>
          <a:p>
            <a:pPr marL="0" indent="0" algn="just">
              <a:buNone/>
            </a:pPr>
            <a:endParaRPr lang="it-IT" sz="3600" dirty="0"/>
          </a:p>
          <a:p>
            <a:pPr marL="0" indent="0" algn="just">
              <a:buNone/>
            </a:pPr>
            <a:r>
              <a:rPr lang="it-IT" sz="6000" dirty="0">
                <a:solidFill>
                  <a:schemeClr val="accent2">
                    <a:lumMod val="50000"/>
                  </a:schemeClr>
                </a:solidFill>
              </a:rPr>
              <a:t> </a:t>
            </a:r>
          </a:p>
          <a:p>
            <a:pPr marL="0" indent="0" algn="just">
              <a:buNone/>
            </a:pPr>
            <a:endParaRPr lang="it-IT" sz="3600" dirty="0"/>
          </a:p>
        </p:txBody>
      </p:sp>
      <p:pic>
        <p:nvPicPr>
          <p:cNvPr id="7" name="Immagine 6">
            <a:extLst>
              <a:ext uri="{FF2B5EF4-FFF2-40B4-BE49-F238E27FC236}">
                <a16:creationId xmlns:a16="http://schemas.microsoft.com/office/drawing/2014/main" id="{AA873549-F220-4C4E-93A7-689B799D9F8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15731" y="3620368"/>
            <a:ext cx="3036641" cy="2832968"/>
          </a:xfrm>
          <a:prstGeom prst="rect">
            <a:avLst/>
          </a:prstGeom>
        </p:spPr>
      </p:pic>
      <p:sp>
        <p:nvSpPr>
          <p:cNvPr id="2" name="CasellaDiTesto 1">
            <a:extLst>
              <a:ext uri="{FF2B5EF4-FFF2-40B4-BE49-F238E27FC236}">
                <a16:creationId xmlns:a16="http://schemas.microsoft.com/office/drawing/2014/main" id="{AA08205D-87B0-404E-9FE8-072534A29906}"/>
              </a:ext>
            </a:extLst>
          </p:cNvPr>
          <p:cNvSpPr txBox="1"/>
          <p:nvPr/>
        </p:nvSpPr>
        <p:spPr>
          <a:xfrm>
            <a:off x="693812" y="836712"/>
            <a:ext cx="10657184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4000" dirty="0"/>
              <a:t>SIAMO PARTITI DALLA SCUOLA DELL’INFANZIA  «MORA» COINVOLGENDO I BIMBI DI </a:t>
            </a:r>
            <a:r>
              <a:rPr lang="it-IT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r>
              <a:rPr lang="it-IT" sz="4000" dirty="0"/>
              <a:t> ANNI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it-IT" sz="3200" dirty="0"/>
              <a:t>REALIZZANDO UN LIBRO DI </a:t>
            </a:r>
            <a:r>
              <a:rPr lang="it-IT" sz="3200" b="1" dirty="0">
                <a:solidFill>
                  <a:srgbClr val="FF0000"/>
                </a:solidFill>
              </a:rPr>
              <a:t>FILASTROCCHE</a:t>
            </a:r>
            <a:r>
              <a:rPr lang="it-IT" sz="3200" dirty="0"/>
              <a:t> CHE RACCOGLIESSE ALCUNI  SAPERI ANTICHI DEL NOSTRO TERRITORIO…</a:t>
            </a:r>
          </a:p>
          <a:p>
            <a:endParaRPr lang="it-IT" sz="3200" dirty="0"/>
          </a:p>
          <a:p>
            <a:endParaRPr lang="it-IT" sz="3200" dirty="0"/>
          </a:p>
          <a:p>
            <a:r>
              <a:rPr lang="it-IT" sz="3200" dirty="0"/>
              <a:t>                                                </a:t>
            </a:r>
          </a:p>
          <a:p>
            <a:endParaRPr lang="it-IT" sz="3200" dirty="0"/>
          </a:p>
          <a:p>
            <a:endParaRPr lang="it-IT" sz="3200" dirty="0"/>
          </a:p>
        </p:txBody>
      </p:sp>
      <p:pic>
        <p:nvPicPr>
          <p:cNvPr id="10" name="Immagine 9">
            <a:extLst>
              <a:ext uri="{FF2B5EF4-FFF2-40B4-BE49-F238E27FC236}">
                <a16:creationId xmlns:a16="http://schemas.microsoft.com/office/drawing/2014/main" id="{449182FC-A939-4621-9D71-46F85CF2106A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9500" r="9230"/>
          <a:stretch/>
        </p:blipFill>
        <p:spPr>
          <a:xfrm>
            <a:off x="693812" y="3645024"/>
            <a:ext cx="3384376" cy="2808312"/>
          </a:xfrm>
          <a:prstGeom prst="rect">
            <a:avLst/>
          </a:prstGeom>
        </p:spPr>
      </p:pic>
      <p:pic>
        <p:nvPicPr>
          <p:cNvPr id="12" name="Immagine 11">
            <a:extLst>
              <a:ext uri="{FF2B5EF4-FFF2-40B4-BE49-F238E27FC236}">
                <a16:creationId xmlns:a16="http://schemas.microsoft.com/office/drawing/2014/main" id="{DB4C3B82-2EED-4A36-9398-F86F6B3C75C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95216" y="3933056"/>
            <a:ext cx="2619375" cy="1743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07676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Segnaposto contenuto 13"/>
          <p:cNvSpPr>
            <a:spLocks noGrp="1"/>
          </p:cNvSpPr>
          <p:nvPr>
            <p:ph idx="1"/>
          </p:nvPr>
        </p:nvSpPr>
        <p:spPr>
          <a:xfrm>
            <a:off x="333772" y="116632"/>
            <a:ext cx="11593287" cy="6480720"/>
          </a:xfrm>
        </p:spPr>
        <p:txBody>
          <a:bodyPr rtlCol="0">
            <a:normAutofit/>
          </a:bodyPr>
          <a:lstStyle/>
          <a:p>
            <a:pPr marL="0" indent="0" algn="just">
              <a:buNone/>
            </a:pPr>
            <a:endParaRPr lang="it-IT" sz="3600" dirty="0"/>
          </a:p>
          <a:p>
            <a:pPr marL="0" indent="0" algn="just">
              <a:buNone/>
            </a:pPr>
            <a:endParaRPr lang="it-IT" sz="3600" dirty="0"/>
          </a:p>
          <a:p>
            <a:pPr marL="0" indent="0" algn="just">
              <a:buNone/>
            </a:pPr>
            <a:endParaRPr lang="it-IT" sz="3600" dirty="0"/>
          </a:p>
          <a:p>
            <a:pPr marL="0" indent="0" algn="just">
              <a:buNone/>
            </a:pPr>
            <a:r>
              <a:rPr lang="it-IT" sz="6000" dirty="0">
                <a:solidFill>
                  <a:schemeClr val="accent2">
                    <a:lumMod val="50000"/>
                  </a:schemeClr>
                </a:solidFill>
              </a:rPr>
              <a:t> </a:t>
            </a:r>
          </a:p>
          <a:p>
            <a:pPr marL="0" indent="0" algn="just">
              <a:buNone/>
            </a:pPr>
            <a:endParaRPr lang="it-IT" sz="3600" dirty="0"/>
          </a:p>
        </p:txBody>
      </p:sp>
      <p:sp>
        <p:nvSpPr>
          <p:cNvPr id="2" name="CasellaDiTesto 1">
            <a:extLst>
              <a:ext uri="{FF2B5EF4-FFF2-40B4-BE49-F238E27FC236}">
                <a16:creationId xmlns:a16="http://schemas.microsoft.com/office/drawing/2014/main" id="{AA08205D-87B0-404E-9FE8-072534A29906}"/>
              </a:ext>
            </a:extLst>
          </p:cNvPr>
          <p:cNvSpPr txBox="1"/>
          <p:nvPr/>
        </p:nvSpPr>
        <p:spPr>
          <a:xfrm>
            <a:off x="117748" y="115144"/>
            <a:ext cx="10945216" cy="7478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it-IT" sz="3200" b="1" dirty="0"/>
          </a:p>
          <a:p>
            <a:r>
              <a:rPr lang="it-IT" sz="3200" b="1" dirty="0"/>
              <a:t>ABBIAMO QUINDI COINVOLTO I RAGAZZI DELLE CLASSI QUINTE DELLA PRIMARIA CARLO ANGELA  </a:t>
            </a:r>
          </a:p>
          <a:p>
            <a:r>
              <a:rPr lang="it-IT" sz="3200" b="1" dirty="0"/>
              <a:t>PROPONENDO LORO DI </a:t>
            </a:r>
            <a:r>
              <a:rPr lang="it-IT" sz="3200" b="1" u="sng" dirty="0"/>
              <a:t>DISEGNARE IL LOGO </a:t>
            </a:r>
          </a:p>
          <a:p>
            <a:r>
              <a:rPr lang="it-IT" sz="3200" b="1" dirty="0"/>
              <a:t>PER LA MAGLIETTA  E PER LA LOCANDINA  DI PRESENTAZIONE </a:t>
            </a:r>
          </a:p>
          <a:p>
            <a:r>
              <a:rPr lang="it-IT" sz="3200" b="1" dirty="0"/>
              <a:t> </a:t>
            </a:r>
          </a:p>
          <a:p>
            <a:r>
              <a:rPr lang="it-IT" sz="3200" b="1" dirty="0"/>
              <a:t>SONO PERVENUTI COSÌ NUMEROSI DISEGNI CHE SONO STATI SCANSIONATI DIGITALMENTE NELL’ATELIER DAGLI ALUNNI DELLA </a:t>
            </a:r>
            <a:r>
              <a:rPr lang="it-IT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3^</a:t>
            </a:r>
            <a:r>
              <a:rPr lang="it-IT" sz="3200" b="1" dirty="0"/>
              <a:t> E DELLE MEDIE</a:t>
            </a:r>
          </a:p>
          <a:p>
            <a:endParaRPr lang="it-IT" sz="3200" b="1" dirty="0"/>
          </a:p>
          <a:p>
            <a:endParaRPr lang="it-IT" sz="3200" b="1" dirty="0"/>
          </a:p>
          <a:p>
            <a:r>
              <a:rPr lang="it-IT" sz="3200" b="1" dirty="0"/>
              <a:t>                                               </a:t>
            </a:r>
          </a:p>
          <a:p>
            <a:r>
              <a:rPr lang="it-IT" sz="3200" dirty="0"/>
              <a:t>                                                       </a:t>
            </a:r>
          </a:p>
          <a:p>
            <a:endParaRPr lang="it-IT" sz="3200" dirty="0"/>
          </a:p>
        </p:txBody>
      </p:sp>
      <p:sp>
        <p:nvSpPr>
          <p:cNvPr id="10" name="Freccia a destra 9">
            <a:extLst>
              <a:ext uri="{FF2B5EF4-FFF2-40B4-BE49-F238E27FC236}">
                <a16:creationId xmlns:a16="http://schemas.microsoft.com/office/drawing/2014/main" id="{B6FB5448-E8A9-46A8-866D-0442E8A07755}"/>
              </a:ext>
            </a:extLst>
          </p:cNvPr>
          <p:cNvSpPr/>
          <p:nvPr/>
        </p:nvSpPr>
        <p:spPr>
          <a:xfrm>
            <a:off x="8686700" y="4896239"/>
            <a:ext cx="2088232" cy="100811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095167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Segnaposto contenuto 13"/>
          <p:cNvSpPr>
            <a:spLocks noGrp="1"/>
          </p:cNvSpPr>
          <p:nvPr>
            <p:ph idx="1"/>
          </p:nvPr>
        </p:nvSpPr>
        <p:spPr>
          <a:xfrm>
            <a:off x="333772" y="116632"/>
            <a:ext cx="11593287" cy="6480720"/>
          </a:xfrm>
        </p:spPr>
        <p:txBody>
          <a:bodyPr rtlCol="0">
            <a:normAutofit/>
          </a:bodyPr>
          <a:lstStyle/>
          <a:p>
            <a:pPr marL="0" indent="0" algn="just">
              <a:buNone/>
            </a:pPr>
            <a:endParaRPr lang="it-IT" sz="3600" dirty="0"/>
          </a:p>
          <a:p>
            <a:pPr marL="0" indent="0" algn="just">
              <a:buNone/>
            </a:pPr>
            <a:endParaRPr lang="it-IT" sz="3600" dirty="0"/>
          </a:p>
          <a:p>
            <a:pPr marL="0" indent="0" algn="just">
              <a:buNone/>
            </a:pPr>
            <a:endParaRPr lang="it-IT" sz="3600" dirty="0"/>
          </a:p>
          <a:p>
            <a:pPr marL="0" indent="0" algn="just">
              <a:buNone/>
            </a:pPr>
            <a:r>
              <a:rPr lang="it-IT" sz="6000" dirty="0">
                <a:solidFill>
                  <a:schemeClr val="accent2">
                    <a:lumMod val="50000"/>
                  </a:schemeClr>
                </a:solidFill>
              </a:rPr>
              <a:t> </a:t>
            </a:r>
          </a:p>
          <a:p>
            <a:pPr marL="0" indent="0" algn="just">
              <a:buNone/>
            </a:pPr>
            <a:endParaRPr lang="it-IT" sz="3600" dirty="0"/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BEF5C0AB-E3EB-4D32-A867-F2E515564D5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7788" y="908720"/>
            <a:ext cx="5616624" cy="4797152"/>
          </a:xfrm>
          <a:prstGeom prst="rect">
            <a:avLst/>
          </a:prstGeom>
        </p:spPr>
      </p:pic>
      <p:pic>
        <p:nvPicPr>
          <p:cNvPr id="8" name="Immagine 7">
            <a:extLst>
              <a:ext uri="{FF2B5EF4-FFF2-40B4-BE49-F238E27FC236}">
                <a16:creationId xmlns:a16="http://schemas.microsoft.com/office/drawing/2014/main" id="{7F6C86CA-4575-437D-90EB-E70603FC106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38428" y="908720"/>
            <a:ext cx="5616624" cy="47971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55103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Marketing 16:9">
  <a:themeElements>
    <a:clrScheme name="Marketing_16x9">
      <a:dk1>
        <a:srgbClr val="404040"/>
      </a:dk1>
      <a:lt1>
        <a:sysClr val="window" lastClr="FFFFFF"/>
      </a:lt1>
      <a:dk2>
        <a:srgbClr val="000000"/>
      </a:dk2>
      <a:lt2>
        <a:srgbClr val="A1C1DE"/>
      </a:lt2>
      <a:accent1>
        <a:srgbClr val="39527B"/>
      </a:accent1>
      <a:accent2>
        <a:srgbClr val="528DC2"/>
      </a:accent2>
      <a:accent3>
        <a:srgbClr val="7EA939"/>
      </a:accent3>
      <a:accent4>
        <a:srgbClr val="30AEAB"/>
      </a:accent4>
      <a:accent5>
        <a:srgbClr val="31A962"/>
      </a:accent5>
      <a:accent6>
        <a:srgbClr val="78648E"/>
      </a:accent6>
      <a:hlink>
        <a:srgbClr val="7EA939"/>
      </a:hlink>
      <a:folHlink>
        <a:srgbClr val="7F7F7F"/>
      </a:folHlink>
    </a:clrScheme>
    <a:fontScheme name="Corbel">
      <a:majorFont>
        <a:latin typeface="Corbel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flip="none" rotWithShape="1">
          <a:gsLst>
            <a:gs pos="0">
              <a:schemeClr val="phClr">
                <a:lumMod val="20000"/>
                <a:lumOff val="80000"/>
              </a:schemeClr>
            </a:gs>
            <a:gs pos="58000">
              <a:schemeClr val="phClr">
                <a:lumMod val="40000"/>
                <a:lumOff val="60000"/>
              </a:schemeClr>
            </a:gs>
            <a:gs pos="100000">
              <a:schemeClr val="phClr"/>
            </a:gs>
          </a:gsLst>
          <a:lin ang="14400000" scaled="0"/>
          <a:tileRect/>
        </a:gradFill>
        <a:gradFill flip="none" rotWithShape="1">
          <a:gsLst>
            <a:gs pos="0">
              <a:schemeClr val="phClr">
                <a:lumMod val="20000"/>
                <a:lumOff val="80000"/>
              </a:schemeClr>
            </a:gs>
            <a:gs pos="58000">
              <a:schemeClr val="phClr">
                <a:lumMod val="40000"/>
                <a:lumOff val="60000"/>
              </a:schemeClr>
            </a:gs>
            <a:gs pos="100000">
              <a:schemeClr val="phClr"/>
            </a:gs>
          </a:gsLst>
          <a:lin ang="17400000" scaled="0"/>
          <a:tileRect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_13665658_TF02801084.potx" id="{A8C78AEE-9652-45F8-B7F7-D8F306A8A8D0}" vid="{A52E16F1-1BDC-4499-8EFF-C0E7AB2CC971}"/>
    </a:ext>
  </a:extLst>
</a:theme>
</file>

<file path=ppt/theme/theme2.xml><?xml version="1.0" encoding="utf-8"?>
<a:theme xmlns:a="http://schemas.openxmlformats.org/drawingml/2006/main" name="Tema di Office">
  <a:themeElements>
    <a:clrScheme name="Marketing_16x9">
      <a:dk1>
        <a:srgbClr val="404040"/>
      </a:dk1>
      <a:lt1>
        <a:sysClr val="window" lastClr="FFFFFF"/>
      </a:lt1>
      <a:dk2>
        <a:srgbClr val="000000"/>
      </a:dk2>
      <a:lt2>
        <a:srgbClr val="A1C1DE"/>
      </a:lt2>
      <a:accent1>
        <a:srgbClr val="39527B"/>
      </a:accent1>
      <a:accent2>
        <a:srgbClr val="528DC2"/>
      </a:accent2>
      <a:accent3>
        <a:srgbClr val="7EA939"/>
      </a:accent3>
      <a:accent4>
        <a:srgbClr val="30AEAB"/>
      </a:accent4>
      <a:accent5>
        <a:srgbClr val="31A962"/>
      </a:accent5>
      <a:accent6>
        <a:srgbClr val="78648E"/>
      </a:accent6>
      <a:hlink>
        <a:srgbClr val="7EA939"/>
      </a:hlink>
      <a:folHlink>
        <a:srgbClr val="7F7F7F"/>
      </a:folHlink>
    </a:clrScheme>
    <a:fontScheme name="Corbel">
      <a:majorFont>
        <a:latin typeface="Corbel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flip="none" rotWithShape="1">
          <a:gsLst>
            <a:gs pos="0">
              <a:schemeClr val="phClr">
                <a:lumMod val="20000"/>
                <a:lumOff val="80000"/>
              </a:schemeClr>
            </a:gs>
            <a:gs pos="58000">
              <a:schemeClr val="phClr">
                <a:lumMod val="40000"/>
                <a:lumOff val="60000"/>
              </a:schemeClr>
            </a:gs>
            <a:gs pos="100000">
              <a:schemeClr val="phClr"/>
            </a:gs>
          </a:gsLst>
          <a:lin ang="14400000" scaled="0"/>
          <a:tileRect/>
        </a:gradFill>
        <a:gradFill flip="none" rotWithShape="1">
          <a:gsLst>
            <a:gs pos="0">
              <a:schemeClr val="phClr">
                <a:lumMod val="20000"/>
                <a:lumOff val="80000"/>
              </a:schemeClr>
            </a:gs>
            <a:gs pos="58000">
              <a:schemeClr val="phClr">
                <a:lumMod val="40000"/>
                <a:lumOff val="60000"/>
              </a:schemeClr>
            </a:gs>
            <a:gs pos="100000">
              <a:schemeClr val="phClr"/>
            </a:gs>
          </a:gsLst>
          <a:lin ang="17400000" scaled="0"/>
          <a:tileRect/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i Office">
  <a:themeElements>
    <a:clrScheme name="Marketing_16x9">
      <a:dk1>
        <a:srgbClr val="404040"/>
      </a:dk1>
      <a:lt1>
        <a:sysClr val="window" lastClr="FFFFFF"/>
      </a:lt1>
      <a:dk2>
        <a:srgbClr val="000000"/>
      </a:dk2>
      <a:lt2>
        <a:srgbClr val="A1C1DE"/>
      </a:lt2>
      <a:accent1>
        <a:srgbClr val="39527B"/>
      </a:accent1>
      <a:accent2>
        <a:srgbClr val="528DC2"/>
      </a:accent2>
      <a:accent3>
        <a:srgbClr val="7EA939"/>
      </a:accent3>
      <a:accent4>
        <a:srgbClr val="30AEAB"/>
      </a:accent4>
      <a:accent5>
        <a:srgbClr val="31A962"/>
      </a:accent5>
      <a:accent6>
        <a:srgbClr val="78648E"/>
      </a:accent6>
      <a:hlink>
        <a:srgbClr val="7EA939"/>
      </a:hlink>
      <a:folHlink>
        <a:srgbClr val="7F7F7F"/>
      </a:folHlink>
    </a:clrScheme>
    <a:fontScheme name="Corbel">
      <a:majorFont>
        <a:latin typeface="Corbel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flip="none" rotWithShape="1">
          <a:gsLst>
            <a:gs pos="0">
              <a:schemeClr val="phClr">
                <a:lumMod val="20000"/>
                <a:lumOff val="80000"/>
              </a:schemeClr>
            </a:gs>
            <a:gs pos="58000">
              <a:schemeClr val="phClr">
                <a:lumMod val="40000"/>
                <a:lumOff val="60000"/>
              </a:schemeClr>
            </a:gs>
            <a:gs pos="100000">
              <a:schemeClr val="phClr"/>
            </a:gs>
          </a:gsLst>
          <a:lin ang="14400000" scaled="0"/>
          <a:tileRect/>
        </a:gradFill>
        <a:gradFill flip="none" rotWithShape="1">
          <a:gsLst>
            <a:gs pos="0">
              <a:schemeClr val="phClr">
                <a:lumMod val="20000"/>
                <a:lumOff val="80000"/>
              </a:schemeClr>
            </a:gs>
            <a:gs pos="58000">
              <a:schemeClr val="phClr">
                <a:lumMod val="40000"/>
                <a:lumOff val="60000"/>
              </a:schemeClr>
            </a:gs>
            <a:gs pos="100000">
              <a:schemeClr val="phClr"/>
            </a:gs>
          </a:gsLst>
          <a:lin ang="17400000" scaled="0"/>
          <a:tileRect/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AA3F7D94069FF64A86F7DFF56D60E3BE" ma:contentTypeVersion="6" ma:contentTypeDescription="Create a new document." ma:contentTypeScope="" ma:versionID="c32302c77d4085ecf495bdddb7f5e889">
  <xsd:schema xmlns:xsd="http://www.w3.org/2001/XMLSchema" xmlns:xs="http://www.w3.org/2001/XMLSchema" xmlns:p="http://schemas.microsoft.com/office/2006/metadata/properties" xmlns:ns2="a4f35948-e619-41b3-aa29-22878b09cfd2" xmlns:ns3="40262f94-9f35-4ac3-9a90-690165a166b7" targetNamespace="http://schemas.microsoft.com/office/2006/metadata/properties" ma:root="true" ma:fieldsID="4ab5ae46be95f9d0be6107e8200be7a2" ns2:_="" ns3:_="">
    <xsd:import namespace="a4f35948-e619-41b3-aa29-22878b09cfd2"/>
    <xsd:import namespace="40262f94-9f35-4ac3-9a90-690165a166b7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VSO_x0020_item_x0020_id" minOccurs="0"/>
                <xsd:element ref="ns3:Item_x0020_Details" minOccurs="0"/>
                <xsd:element ref="ns3:Template_x0020_details" minOccurs="0"/>
                <xsd:element ref="ns3:Assetid_x0020_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4f35948-e619-41b3-aa29-22878b09cfd2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description="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0262f94-9f35-4ac3-9a90-690165a166b7" elementFormDefault="qualified">
    <xsd:import namespace="http://schemas.microsoft.com/office/2006/documentManagement/types"/>
    <xsd:import namespace="http://schemas.microsoft.com/office/infopath/2007/PartnerControls"/>
    <xsd:element name="VSO_x0020_item_x0020_id" ma:index="10" nillable="true" ma:displayName="VSO item id" ma:description="Please add the bug number to refer to VSO items." ma:internalName="VSO_x0020_item_x0020_id">
      <xsd:simpleType>
        <xsd:restriction base="dms:Text">
          <xsd:maxLength value="255"/>
        </xsd:restriction>
      </xsd:simpleType>
    </xsd:element>
    <xsd:element name="Item_x0020_Details" ma:index="11" nillable="true" ma:displayName="Item Details" ma:internalName="Item_x0020_Details">
      <xsd:simpleType>
        <xsd:restriction base="dms:Note">
          <xsd:maxLength value="255"/>
        </xsd:restriction>
      </xsd:simpleType>
    </xsd:element>
    <xsd:element name="Template_x0020_details" ma:index="12" nillable="true" ma:displayName="Template details" ma:internalName="Template_x0020_details">
      <xsd:simpleType>
        <xsd:restriction base="dms:Text"/>
      </xsd:simpleType>
    </xsd:element>
    <xsd:element name="Assetid_x0020_" ma:index="13" nillable="true" ma:displayName="Assetid " ma:internalName="Assetid_x0020_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VSO_x0020_item_x0020_id xmlns="40262f94-9f35-4ac3-9a90-690165a166b7" xsi:nil="true"/>
    <Assetid_x0020_ xmlns="40262f94-9f35-4ac3-9a90-690165a166b7" xsi:nil="true"/>
    <Item_x0020_Details xmlns="40262f94-9f35-4ac3-9a90-690165a166b7" xsi:nil="true"/>
    <Template_x0020_details xmlns="40262f94-9f35-4ac3-9a90-690165a166b7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5CCB2C71-1ED8-4540-B003-293B5E75C71F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4f35948-e619-41b3-aa29-22878b09cfd2"/>
    <ds:schemaRef ds:uri="40262f94-9f35-4ac3-9a90-690165a166b7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50AACE6D-8EB6-447A-8DFD-C2C0C52916AC}">
  <ds:schemaRefs>
    <ds:schemaRef ds:uri="http://purl.org/dc/terms/"/>
    <ds:schemaRef ds:uri="http://schemas.openxmlformats.org/package/2006/metadata/core-properties"/>
    <ds:schemaRef ds:uri="http://purl.org/dc/dcmitype/"/>
    <ds:schemaRef ds:uri="http://schemas.microsoft.com/office/infopath/2007/PartnerControls"/>
    <ds:schemaRef ds:uri="http://schemas.microsoft.com/office/2006/documentManagement/types"/>
    <ds:schemaRef ds:uri="http://schemas.microsoft.com/office/2006/metadata/properties"/>
    <ds:schemaRef ds:uri="40262f94-9f35-4ac3-9a90-690165a166b7"/>
    <ds:schemaRef ds:uri="a4f35948-e619-41b3-aa29-22878b09cfd2"/>
    <ds:schemaRef ds:uri="http://www.w3.org/XML/1998/namespace"/>
    <ds:schemaRef ds:uri="http://purl.org/dc/elements/1.1/"/>
  </ds:schemaRefs>
</ds:datastoreItem>
</file>

<file path=customXml/itemProps3.xml><?xml version="1.0" encoding="utf-8"?>
<ds:datastoreItem xmlns:ds="http://schemas.openxmlformats.org/officeDocument/2006/customXml" ds:itemID="{7F9B8BCC-BF24-4800-92E1-9F891BBB27E6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Presentazione con cubo di vetro per marketing aziendale (widescreen)</Template>
  <TotalTime>335</TotalTime>
  <Words>690</Words>
  <Application>Microsoft Office PowerPoint</Application>
  <PresentationFormat>Personalizzato</PresentationFormat>
  <Paragraphs>143</Paragraphs>
  <Slides>18</Slides>
  <Notes>18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3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18</vt:i4>
      </vt:variant>
    </vt:vector>
  </HeadingPairs>
  <TitlesOfParts>
    <vt:vector size="22" baseType="lpstr">
      <vt:lpstr>Arial</vt:lpstr>
      <vt:lpstr>Corbel</vt:lpstr>
      <vt:lpstr>Times New Roman</vt:lpstr>
      <vt:lpstr>Marketing 16:9</vt:lpstr>
      <vt:lpstr>        IC FERRARI VERCELLI A.S. 2017/18   PROGETTO ATELIER DIGITALI 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IC FERRARI VERCELLI  A.S. 2017/18 PROGETTO ATELIER DIGITALI</dc:title>
  <dc:creator>HP</dc:creator>
  <cp:lastModifiedBy>HP</cp:lastModifiedBy>
  <cp:revision>46</cp:revision>
  <dcterms:created xsi:type="dcterms:W3CDTF">2018-05-20T11:22:34Z</dcterms:created>
  <dcterms:modified xsi:type="dcterms:W3CDTF">2018-05-27T15:17:30Z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nternalTags">
    <vt:lpwstr/>
  </property>
  <property fmtid="{D5CDD505-2E9C-101B-9397-08002B2CF9AE}" pid="3" name="ContentTypeId">
    <vt:lpwstr>0x010100AA3F7D94069FF64A86F7DFF56D60E3BE</vt:lpwstr>
  </property>
  <property fmtid="{D5CDD505-2E9C-101B-9397-08002B2CF9AE}" pid="4" name="FeatureTags">
    <vt:lpwstr/>
  </property>
  <property fmtid="{D5CDD505-2E9C-101B-9397-08002B2CF9AE}" pid="5" name="LocalizationTags">
    <vt:lpwstr/>
  </property>
  <property fmtid="{D5CDD505-2E9C-101B-9397-08002B2CF9AE}" pid="6" name="ScenarioTags">
    <vt:lpwstr/>
  </property>
  <property fmtid="{D5CDD505-2E9C-101B-9397-08002B2CF9AE}" pid="7" name="CampaignTags">
    <vt:lpwstr/>
  </property>
</Properties>
</file>